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4" r:id="rId5"/>
    <p:sldMasterId id="2147483786" r:id="rId6"/>
    <p:sldMasterId id="2147483792" r:id="rId7"/>
  </p:sldMasterIdLst>
  <p:notesMasterIdLst>
    <p:notesMasterId r:id="rId37"/>
  </p:notesMasterIdLst>
  <p:handoutMasterIdLst>
    <p:handoutMasterId r:id="rId38"/>
  </p:handoutMasterIdLst>
  <p:sldIdLst>
    <p:sldId id="523" r:id="rId8"/>
    <p:sldId id="524" r:id="rId9"/>
    <p:sldId id="525" r:id="rId10"/>
    <p:sldId id="527" r:id="rId11"/>
    <p:sldId id="559" r:id="rId12"/>
    <p:sldId id="570" r:id="rId13"/>
    <p:sldId id="528" r:id="rId14"/>
    <p:sldId id="529" r:id="rId15"/>
    <p:sldId id="530" r:id="rId16"/>
    <p:sldId id="531" r:id="rId17"/>
    <p:sldId id="532" r:id="rId18"/>
    <p:sldId id="533" r:id="rId19"/>
    <p:sldId id="534" r:id="rId20"/>
    <p:sldId id="535" r:id="rId21"/>
    <p:sldId id="538" r:id="rId22"/>
    <p:sldId id="539" r:id="rId23"/>
    <p:sldId id="555" r:id="rId24"/>
    <p:sldId id="542" r:id="rId25"/>
    <p:sldId id="544" r:id="rId26"/>
    <p:sldId id="564" r:id="rId27"/>
    <p:sldId id="565" r:id="rId28"/>
    <p:sldId id="560" r:id="rId29"/>
    <p:sldId id="548" r:id="rId30"/>
    <p:sldId id="566" r:id="rId31"/>
    <p:sldId id="563" r:id="rId32"/>
    <p:sldId id="568" r:id="rId33"/>
    <p:sldId id="562" r:id="rId34"/>
    <p:sldId id="567" r:id="rId35"/>
    <p:sldId id="569" r:id="rId36"/>
  </p:sldIdLst>
  <p:sldSz cx="9145588" cy="6859588"/>
  <p:notesSz cx="7010400" cy="9296400"/>
  <p:defaultTextStyle>
    <a:defPPr>
      <a:defRPr lang="en-US"/>
    </a:defPPr>
    <a:lvl1pPr marL="0" algn="l" defTabSz="457279" rtl="0" eaLnBrk="1" latinLnBrk="0" hangingPunct="1">
      <a:defRPr sz="1800" kern="1200">
        <a:solidFill>
          <a:schemeClr val="tx1"/>
        </a:solidFill>
        <a:latin typeface="+mn-lt"/>
        <a:ea typeface="+mn-ea"/>
        <a:cs typeface="+mn-cs"/>
      </a:defRPr>
    </a:lvl1pPr>
    <a:lvl2pPr marL="457279" algn="l" defTabSz="457279" rtl="0" eaLnBrk="1" latinLnBrk="0" hangingPunct="1">
      <a:defRPr sz="1800" kern="1200">
        <a:solidFill>
          <a:schemeClr val="tx1"/>
        </a:solidFill>
        <a:latin typeface="+mn-lt"/>
        <a:ea typeface="+mn-ea"/>
        <a:cs typeface="+mn-cs"/>
      </a:defRPr>
    </a:lvl2pPr>
    <a:lvl3pPr marL="914558" algn="l" defTabSz="457279" rtl="0" eaLnBrk="1" latinLnBrk="0" hangingPunct="1">
      <a:defRPr sz="1800" kern="1200">
        <a:solidFill>
          <a:schemeClr val="tx1"/>
        </a:solidFill>
        <a:latin typeface="+mn-lt"/>
        <a:ea typeface="+mn-ea"/>
        <a:cs typeface="+mn-cs"/>
      </a:defRPr>
    </a:lvl3pPr>
    <a:lvl4pPr marL="1371836" algn="l" defTabSz="457279" rtl="0" eaLnBrk="1" latinLnBrk="0" hangingPunct="1">
      <a:defRPr sz="1800" kern="1200">
        <a:solidFill>
          <a:schemeClr val="tx1"/>
        </a:solidFill>
        <a:latin typeface="+mn-lt"/>
        <a:ea typeface="+mn-ea"/>
        <a:cs typeface="+mn-cs"/>
      </a:defRPr>
    </a:lvl4pPr>
    <a:lvl5pPr marL="1829114" algn="l" defTabSz="457279" rtl="0" eaLnBrk="1" latinLnBrk="0" hangingPunct="1">
      <a:defRPr sz="1800" kern="1200">
        <a:solidFill>
          <a:schemeClr val="tx1"/>
        </a:solidFill>
        <a:latin typeface="+mn-lt"/>
        <a:ea typeface="+mn-ea"/>
        <a:cs typeface="+mn-cs"/>
      </a:defRPr>
    </a:lvl5pPr>
    <a:lvl6pPr marL="2286393" algn="l" defTabSz="457279" rtl="0" eaLnBrk="1" latinLnBrk="0" hangingPunct="1">
      <a:defRPr sz="1800" kern="1200">
        <a:solidFill>
          <a:schemeClr val="tx1"/>
        </a:solidFill>
        <a:latin typeface="+mn-lt"/>
        <a:ea typeface="+mn-ea"/>
        <a:cs typeface="+mn-cs"/>
      </a:defRPr>
    </a:lvl6pPr>
    <a:lvl7pPr marL="2743672" algn="l" defTabSz="457279" rtl="0" eaLnBrk="1" latinLnBrk="0" hangingPunct="1">
      <a:defRPr sz="1800" kern="1200">
        <a:solidFill>
          <a:schemeClr val="tx1"/>
        </a:solidFill>
        <a:latin typeface="+mn-lt"/>
        <a:ea typeface="+mn-ea"/>
        <a:cs typeface="+mn-cs"/>
      </a:defRPr>
    </a:lvl7pPr>
    <a:lvl8pPr marL="3200950" algn="l" defTabSz="457279" rtl="0" eaLnBrk="1" latinLnBrk="0" hangingPunct="1">
      <a:defRPr sz="1800" kern="1200">
        <a:solidFill>
          <a:schemeClr val="tx1"/>
        </a:solidFill>
        <a:latin typeface="+mn-lt"/>
        <a:ea typeface="+mn-ea"/>
        <a:cs typeface="+mn-cs"/>
      </a:defRPr>
    </a:lvl8pPr>
    <a:lvl9pPr marL="3658229" algn="l" defTabSz="457279"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dsey Beam Newnam" initials="LBN" lastIdx="7" clrIdx="0"/>
  <p:cmAuthor id="1" name="Allison Meeks" initials="AM" lastIdx="0" clrIdx="1"/>
  <p:cmAuthor id="2" name="Syngenta" initials="S" lastIdx="1" clrIdx="2"/>
  <p:cmAuthor id="3" name="Mark LaFleur" initials="MRL" lastIdx="2"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BF41"/>
    <a:srgbClr val="4BB620"/>
    <a:srgbClr val="75C426"/>
    <a:srgbClr val="87CD33"/>
    <a:srgbClr val="5ED030"/>
    <a:srgbClr val="80CE32"/>
    <a:srgbClr val="77C02E"/>
    <a:srgbClr val="049E34"/>
    <a:srgbClr val="007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6" autoAdjust="0"/>
    <p:restoredTop sz="93140" autoAdjust="0"/>
  </p:normalViewPr>
  <p:slideViewPr>
    <p:cSldViewPr snapToGrid="0" snapToObjects="1">
      <p:cViewPr>
        <p:scale>
          <a:sx n="98" d="100"/>
          <a:sy n="98" d="100"/>
        </p:scale>
        <p:origin x="-678" y="198"/>
      </p:cViewPr>
      <p:guideLst>
        <p:guide orient="horz" pos="2387"/>
        <p:guide orient="horz" pos="3458"/>
        <p:guide orient="horz" pos="793"/>
        <p:guide pos="3196"/>
        <p:guide pos="2936"/>
        <p:guide pos="261"/>
        <p:guide pos="537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A40D3A-5A58-47DF-97C2-C0512DBB276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FE96FC31-D77E-46BE-AE7B-2F65B45EFC9D}">
      <dgm:prSet phldrT="[Text]" custT="1"/>
      <dgm:spPr>
        <a:solidFill>
          <a:schemeClr val="accent5">
            <a:lumMod val="75000"/>
          </a:schemeClr>
        </a:solidFill>
      </dgm:spPr>
      <dgm:t>
        <a:bodyPr/>
        <a:lstStyle/>
        <a:p>
          <a:r>
            <a:rPr lang="en-GB" sz="2400" b="1" dirty="0" smtClean="0"/>
            <a:t>Pollinators</a:t>
          </a:r>
          <a:endParaRPr lang="en-GB" sz="1600" b="1" dirty="0"/>
        </a:p>
      </dgm:t>
    </dgm:pt>
    <dgm:pt modelId="{87F49F5A-092E-4875-8C90-D504B921DCA0}" type="parTrans" cxnId="{FC31CCAA-5C13-4E8B-B6CC-75EACDB1AB1F}">
      <dgm:prSet/>
      <dgm:spPr/>
      <dgm:t>
        <a:bodyPr/>
        <a:lstStyle/>
        <a:p>
          <a:endParaRPr lang="en-GB"/>
        </a:p>
      </dgm:t>
    </dgm:pt>
    <dgm:pt modelId="{DCF55779-262B-4738-B206-E266DA425852}" type="sibTrans" cxnId="{FC31CCAA-5C13-4E8B-B6CC-75EACDB1AB1F}">
      <dgm:prSet/>
      <dgm:spPr>
        <a:solidFill>
          <a:schemeClr val="bg1"/>
        </a:solidFill>
        <a:ln>
          <a:solidFill>
            <a:schemeClr val="bg1"/>
          </a:solidFill>
        </a:ln>
      </dgm:spPr>
      <dgm:t>
        <a:bodyPr/>
        <a:lstStyle/>
        <a:p>
          <a:endParaRPr lang="en-GB"/>
        </a:p>
      </dgm:t>
    </dgm:pt>
    <dgm:pt modelId="{7F00B8CC-A424-4CEB-8D4C-4C71F512A24F}">
      <dgm:prSet phldrT="[Text]"/>
      <dgm:spPr>
        <a:solidFill>
          <a:srgbClr val="A4B303"/>
        </a:solidFill>
      </dgm:spPr>
      <dgm:t>
        <a:bodyPr/>
        <a:lstStyle/>
        <a:p>
          <a:r>
            <a:rPr lang="en-GB" dirty="0" smtClean="0"/>
            <a:t>Superintendents</a:t>
          </a:r>
          <a:endParaRPr lang="en-GB" dirty="0"/>
        </a:p>
      </dgm:t>
    </dgm:pt>
    <dgm:pt modelId="{AE35C619-B678-491B-8C68-F6BACFC581E4}" type="parTrans" cxnId="{A51F0B6F-B90F-4818-A47E-764D2CE2755D}">
      <dgm:prSet/>
      <dgm:spPr/>
      <dgm:t>
        <a:bodyPr/>
        <a:lstStyle/>
        <a:p>
          <a:endParaRPr lang="en-GB"/>
        </a:p>
      </dgm:t>
    </dgm:pt>
    <dgm:pt modelId="{5C5C6AF3-ECF0-4DAD-8042-32E8E44FFD7B}" type="sibTrans" cxnId="{A51F0B6F-B90F-4818-A47E-764D2CE2755D}">
      <dgm:prSet/>
      <dgm:spPr>
        <a:ln>
          <a:solidFill>
            <a:schemeClr val="bg1"/>
          </a:solidFill>
        </a:ln>
      </dgm:spPr>
      <dgm:t>
        <a:bodyPr/>
        <a:lstStyle/>
        <a:p>
          <a:endParaRPr lang="en-GB"/>
        </a:p>
      </dgm:t>
    </dgm:pt>
    <dgm:pt modelId="{32746520-D715-4D83-BD8B-7B40F888EDEE}">
      <dgm:prSet phldrT="[Text]"/>
      <dgm:spPr>
        <a:solidFill>
          <a:srgbClr val="A4B303"/>
        </a:solidFill>
      </dgm:spPr>
      <dgm:t>
        <a:bodyPr/>
        <a:lstStyle/>
        <a:p>
          <a:r>
            <a:rPr lang="en-GB" dirty="0" smtClean="0"/>
            <a:t>Players</a:t>
          </a:r>
          <a:endParaRPr lang="en-GB" dirty="0"/>
        </a:p>
      </dgm:t>
    </dgm:pt>
    <dgm:pt modelId="{D2154615-E0C4-48AE-8D68-60290DA45711}" type="parTrans" cxnId="{ABC1D3EB-C66F-4BD2-B68C-05016DFF4686}">
      <dgm:prSet/>
      <dgm:spPr/>
      <dgm:t>
        <a:bodyPr/>
        <a:lstStyle/>
        <a:p>
          <a:endParaRPr lang="en-GB"/>
        </a:p>
      </dgm:t>
    </dgm:pt>
    <dgm:pt modelId="{EB98F8E0-056F-42AE-8874-6926C8F50AC2}" type="sibTrans" cxnId="{ABC1D3EB-C66F-4BD2-B68C-05016DFF4686}">
      <dgm:prSet/>
      <dgm:spPr>
        <a:ln>
          <a:solidFill>
            <a:schemeClr val="bg1"/>
          </a:solidFill>
        </a:ln>
      </dgm:spPr>
      <dgm:t>
        <a:bodyPr/>
        <a:lstStyle/>
        <a:p>
          <a:endParaRPr lang="en-GB"/>
        </a:p>
      </dgm:t>
    </dgm:pt>
    <dgm:pt modelId="{D10C0F49-BD2D-48EE-A929-7B0E06AE18BB}">
      <dgm:prSet phldrT="[Text]"/>
      <dgm:spPr>
        <a:solidFill>
          <a:srgbClr val="A4B303"/>
        </a:solidFill>
      </dgm:spPr>
      <dgm:t>
        <a:bodyPr/>
        <a:lstStyle/>
        <a:p>
          <a:r>
            <a:rPr lang="en-GB" dirty="0" smtClean="0"/>
            <a:t>Community</a:t>
          </a:r>
          <a:endParaRPr lang="en-GB" dirty="0"/>
        </a:p>
      </dgm:t>
    </dgm:pt>
    <dgm:pt modelId="{32E7DFDD-B872-44F1-9998-42E81FD9AAAC}" type="parTrans" cxnId="{62C9CDF1-C086-45AC-8187-505DCE0E223D}">
      <dgm:prSet/>
      <dgm:spPr/>
      <dgm:t>
        <a:bodyPr/>
        <a:lstStyle/>
        <a:p>
          <a:endParaRPr lang="en-GB"/>
        </a:p>
      </dgm:t>
    </dgm:pt>
    <dgm:pt modelId="{C4B18C03-413D-4C66-838A-4526F2E6EA18}" type="sibTrans" cxnId="{62C9CDF1-C086-45AC-8187-505DCE0E223D}">
      <dgm:prSet/>
      <dgm:spPr>
        <a:ln>
          <a:solidFill>
            <a:schemeClr val="bg1"/>
          </a:solidFill>
        </a:ln>
      </dgm:spPr>
      <dgm:t>
        <a:bodyPr/>
        <a:lstStyle/>
        <a:p>
          <a:endParaRPr lang="en-GB"/>
        </a:p>
      </dgm:t>
    </dgm:pt>
    <dgm:pt modelId="{644B9E7E-BEE6-4229-B66C-97BF50E7C3CC}">
      <dgm:prSet phldrT="[Text]"/>
      <dgm:spPr>
        <a:solidFill>
          <a:srgbClr val="A4B303"/>
        </a:solidFill>
      </dgm:spPr>
      <dgm:t>
        <a:bodyPr/>
        <a:lstStyle/>
        <a:p>
          <a:r>
            <a:rPr lang="en-GB" dirty="0" smtClean="0"/>
            <a:t>Golf Club</a:t>
          </a:r>
          <a:endParaRPr lang="en-GB" dirty="0"/>
        </a:p>
      </dgm:t>
    </dgm:pt>
    <dgm:pt modelId="{062254A8-EAFD-4D5E-BEAF-BA46DE3775B3}" type="sibTrans" cxnId="{E4B0C3DB-D272-43AA-9E9D-01F622334BD8}">
      <dgm:prSet/>
      <dgm:spPr>
        <a:solidFill>
          <a:schemeClr val="bg1"/>
        </a:solidFill>
        <a:ln>
          <a:solidFill>
            <a:schemeClr val="bg1"/>
          </a:solidFill>
        </a:ln>
      </dgm:spPr>
      <dgm:t>
        <a:bodyPr/>
        <a:lstStyle/>
        <a:p>
          <a:endParaRPr lang="en-GB"/>
        </a:p>
      </dgm:t>
    </dgm:pt>
    <dgm:pt modelId="{F1C1DFC4-FED4-40A0-A72C-244555A7C747}" type="parTrans" cxnId="{E4B0C3DB-D272-43AA-9E9D-01F622334BD8}">
      <dgm:prSet/>
      <dgm:spPr/>
      <dgm:t>
        <a:bodyPr/>
        <a:lstStyle/>
        <a:p>
          <a:endParaRPr lang="en-GB"/>
        </a:p>
      </dgm:t>
    </dgm:pt>
    <dgm:pt modelId="{737B1CD1-971A-48DC-BE5F-1477C5921752}" type="pres">
      <dgm:prSet presAssocID="{83A40D3A-5A58-47DF-97C2-C0512DBB2766}" presName="cycle" presStyleCnt="0">
        <dgm:presLayoutVars>
          <dgm:dir/>
          <dgm:resizeHandles val="exact"/>
        </dgm:presLayoutVars>
      </dgm:prSet>
      <dgm:spPr/>
      <dgm:t>
        <a:bodyPr/>
        <a:lstStyle/>
        <a:p>
          <a:endParaRPr lang="en-GB"/>
        </a:p>
      </dgm:t>
    </dgm:pt>
    <dgm:pt modelId="{5861A7B2-7B8C-4F55-99FC-386E3C5192AD}" type="pres">
      <dgm:prSet presAssocID="{FE96FC31-D77E-46BE-AE7B-2F65B45EFC9D}" presName="node" presStyleLbl="node1" presStyleIdx="0" presStyleCnt="5" custScaleX="128358" custScaleY="181168">
        <dgm:presLayoutVars>
          <dgm:bulletEnabled val="1"/>
        </dgm:presLayoutVars>
      </dgm:prSet>
      <dgm:spPr/>
      <dgm:t>
        <a:bodyPr/>
        <a:lstStyle/>
        <a:p>
          <a:endParaRPr lang="en-GB"/>
        </a:p>
      </dgm:t>
    </dgm:pt>
    <dgm:pt modelId="{F45014BA-D22A-473A-AB55-88C35F1C66D5}" type="pres">
      <dgm:prSet presAssocID="{FE96FC31-D77E-46BE-AE7B-2F65B45EFC9D}" presName="spNode" presStyleCnt="0"/>
      <dgm:spPr/>
    </dgm:pt>
    <dgm:pt modelId="{56A71E65-2978-447F-B03D-8E4BB2911767}" type="pres">
      <dgm:prSet presAssocID="{DCF55779-262B-4738-B206-E266DA425852}" presName="sibTrans" presStyleLbl="sibTrans1D1" presStyleIdx="0" presStyleCnt="5"/>
      <dgm:spPr/>
      <dgm:t>
        <a:bodyPr/>
        <a:lstStyle/>
        <a:p>
          <a:endParaRPr lang="en-GB"/>
        </a:p>
      </dgm:t>
    </dgm:pt>
    <dgm:pt modelId="{8FEAA4E3-4E36-4E6E-B3A2-F9272B7D5D28}" type="pres">
      <dgm:prSet presAssocID="{7F00B8CC-A424-4CEB-8D4C-4C71F512A24F}" presName="node" presStyleLbl="node1" presStyleIdx="1" presStyleCnt="5">
        <dgm:presLayoutVars>
          <dgm:bulletEnabled val="1"/>
        </dgm:presLayoutVars>
      </dgm:prSet>
      <dgm:spPr/>
      <dgm:t>
        <a:bodyPr/>
        <a:lstStyle/>
        <a:p>
          <a:endParaRPr lang="en-GB"/>
        </a:p>
      </dgm:t>
    </dgm:pt>
    <dgm:pt modelId="{5A086322-46E6-4FA3-8DE5-076672306883}" type="pres">
      <dgm:prSet presAssocID="{7F00B8CC-A424-4CEB-8D4C-4C71F512A24F}" presName="spNode" presStyleCnt="0"/>
      <dgm:spPr/>
    </dgm:pt>
    <dgm:pt modelId="{C4E1461E-A08D-4861-A790-9C1F0A5755ED}" type="pres">
      <dgm:prSet presAssocID="{5C5C6AF3-ECF0-4DAD-8042-32E8E44FFD7B}" presName="sibTrans" presStyleLbl="sibTrans1D1" presStyleIdx="1" presStyleCnt="5"/>
      <dgm:spPr/>
      <dgm:t>
        <a:bodyPr/>
        <a:lstStyle/>
        <a:p>
          <a:endParaRPr lang="en-GB"/>
        </a:p>
      </dgm:t>
    </dgm:pt>
    <dgm:pt modelId="{F18821A8-3780-46CC-A599-7E6B0E19D4CE}" type="pres">
      <dgm:prSet presAssocID="{32746520-D715-4D83-BD8B-7B40F888EDEE}" presName="node" presStyleLbl="node1" presStyleIdx="2" presStyleCnt="5">
        <dgm:presLayoutVars>
          <dgm:bulletEnabled val="1"/>
        </dgm:presLayoutVars>
      </dgm:prSet>
      <dgm:spPr/>
      <dgm:t>
        <a:bodyPr/>
        <a:lstStyle/>
        <a:p>
          <a:endParaRPr lang="en-GB"/>
        </a:p>
      </dgm:t>
    </dgm:pt>
    <dgm:pt modelId="{2409194A-FA70-4B30-8A48-960D54DA16C3}" type="pres">
      <dgm:prSet presAssocID="{32746520-D715-4D83-BD8B-7B40F888EDEE}" presName="spNode" presStyleCnt="0"/>
      <dgm:spPr/>
    </dgm:pt>
    <dgm:pt modelId="{64876ADE-F2A0-43B6-B560-54C02A5F9EB6}" type="pres">
      <dgm:prSet presAssocID="{EB98F8E0-056F-42AE-8874-6926C8F50AC2}" presName="sibTrans" presStyleLbl="sibTrans1D1" presStyleIdx="2" presStyleCnt="5"/>
      <dgm:spPr/>
      <dgm:t>
        <a:bodyPr/>
        <a:lstStyle/>
        <a:p>
          <a:endParaRPr lang="en-GB"/>
        </a:p>
      </dgm:t>
    </dgm:pt>
    <dgm:pt modelId="{7C215824-4F12-47C6-8D33-CBC45634BAA1}" type="pres">
      <dgm:prSet presAssocID="{644B9E7E-BEE6-4229-B66C-97BF50E7C3CC}" presName="node" presStyleLbl="node1" presStyleIdx="3" presStyleCnt="5" custRadScaleRad="98533" custRadScaleInc="2591">
        <dgm:presLayoutVars>
          <dgm:bulletEnabled val="1"/>
        </dgm:presLayoutVars>
      </dgm:prSet>
      <dgm:spPr/>
      <dgm:t>
        <a:bodyPr/>
        <a:lstStyle/>
        <a:p>
          <a:endParaRPr lang="en-GB"/>
        </a:p>
      </dgm:t>
    </dgm:pt>
    <dgm:pt modelId="{511675BE-7CB7-4E8C-871B-4BDC875398D1}" type="pres">
      <dgm:prSet presAssocID="{644B9E7E-BEE6-4229-B66C-97BF50E7C3CC}" presName="spNode" presStyleCnt="0"/>
      <dgm:spPr/>
    </dgm:pt>
    <dgm:pt modelId="{C1F1E7CB-7384-4B80-8717-4651EF6D2FAC}" type="pres">
      <dgm:prSet presAssocID="{062254A8-EAFD-4D5E-BEAF-BA46DE3775B3}" presName="sibTrans" presStyleLbl="sibTrans1D1" presStyleIdx="3" presStyleCnt="5"/>
      <dgm:spPr/>
      <dgm:t>
        <a:bodyPr/>
        <a:lstStyle/>
        <a:p>
          <a:endParaRPr lang="en-GB"/>
        </a:p>
      </dgm:t>
    </dgm:pt>
    <dgm:pt modelId="{A3B66696-C566-4C8D-9194-5CC755E377C5}" type="pres">
      <dgm:prSet presAssocID="{D10C0F49-BD2D-48EE-A929-7B0E06AE18BB}" presName="node" presStyleLbl="node1" presStyleIdx="4" presStyleCnt="5">
        <dgm:presLayoutVars>
          <dgm:bulletEnabled val="1"/>
        </dgm:presLayoutVars>
      </dgm:prSet>
      <dgm:spPr/>
      <dgm:t>
        <a:bodyPr/>
        <a:lstStyle/>
        <a:p>
          <a:endParaRPr lang="en-GB"/>
        </a:p>
      </dgm:t>
    </dgm:pt>
    <dgm:pt modelId="{D16B62C8-A13D-4760-A05B-DEF7A2BBAF27}" type="pres">
      <dgm:prSet presAssocID="{D10C0F49-BD2D-48EE-A929-7B0E06AE18BB}" presName="spNode" presStyleCnt="0"/>
      <dgm:spPr/>
    </dgm:pt>
    <dgm:pt modelId="{4822F5EA-E994-4FD0-94C7-3715A75E6702}" type="pres">
      <dgm:prSet presAssocID="{C4B18C03-413D-4C66-838A-4526F2E6EA18}" presName="sibTrans" presStyleLbl="sibTrans1D1" presStyleIdx="4" presStyleCnt="5"/>
      <dgm:spPr/>
      <dgm:t>
        <a:bodyPr/>
        <a:lstStyle/>
        <a:p>
          <a:endParaRPr lang="en-GB"/>
        </a:p>
      </dgm:t>
    </dgm:pt>
  </dgm:ptLst>
  <dgm:cxnLst>
    <dgm:cxn modelId="{FC31CCAA-5C13-4E8B-B6CC-75EACDB1AB1F}" srcId="{83A40D3A-5A58-47DF-97C2-C0512DBB2766}" destId="{FE96FC31-D77E-46BE-AE7B-2F65B45EFC9D}" srcOrd="0" destOrd="0" parTransId="{87F49F5A-092E-4875-8C90-D504B921DCA0}" sibTransId="{DCF55779-262B-4738-B206-E266DA425852}"/>
    <dgm:cxn modelId="{BA3E3A73-0497-4B19-AC0F-3410D7EDE0F5}" type="presOf" srcId="{7F00B8CC-A424-4CEB-8D4C-4C71F512A24F}" destId="{8FEAA4E3-4E36-4E6E-B3A2-F9272B7D5D28}" srcOrd="0" destOrd="0" presId="urn:microsoft.com/office/officeart/2005/8/layout/cycle6"/>
    <dgm:cxn modelId="{785DDDDC-1B65-4F0E-9546-E7D6AADA9A12}" type="presOf" srcId="{83A40D3A-5A58-47DF-97C2-C0512DBB2766}" destId="{737B1CD1-971A-48DC-BE5F-1477C5921752}" srcOrd="0" destOrd="0" presId="urn:microsoft.com/office/officeart/2005/8/layout/cycle6"/>
    <dgm:cxn modelId="{A51F0B6F-B90F-4818-A47E-764D2CE2755D}" srcId="{83A40D3A-5A58-47DF-97C2-C0512DBB2766}" destId="{7F00B8CC-A424-4CEB-8D4C-4C71F512A24F}" srcOrd="1" destOrd="0" parTransId="{AE35C619-B678-491B-8C68-F6BACFC581E4}" sibTransId="{5C5C6AF3-ECF0-4DAD-8042-32E8E44FFD7B}"/>
    <dgm:cxn modelId="{05A502D8-B944-42B9-B9EA-7468FB1D2FFD}" type="presOf" srcId="{FE96FC31-D77E-46BE-AE7B-2F65B45EFC9D}" destId="{5861A7B2-7B8C-4F55-99FC-386E3C5192AD}" srcOrd="0" destOrd="0" presId="urn:microsoft.com/office/officeart/2005/8/layout/cycle6"/>
    <dgm:cxn modelId="{C9A9FFA9-9F72-4925-A4CF-1484C56FEC07}" type="presOf" srcId="{5C5C6AF3-ECF0-4DAD-8042-32E8E44FFD7B}" destId="{C4E1461E-A08D-4861-A790-9C1F0A5755ED}" srcOrd="0" destOrd="0" presId="urn:microsoft.com/office/officeart/2005/8/layout/cycle6"/>
    <dgm:cxn modelId="{D5F85EC0-0EB6-4EC9-B3B9-EC9ABD0C6247}" type="presOf" srcId="{644B9E7E-BEE6-4229-B66C-97BF50E7C3CC}" destId="{7C215824-4F12-47C6-8D33-CBC45634BAA1}" srcOrd="0" destOrd="0" presId="urn:microsoft.com/office/officeart/2005/8/layout/cycle6"/>
    <dgm:cxn modelId="{62C9CDF1-C086-45AC-8187-505DCE0E223D}" srcId="{83A40D3A-5A58-47DF-97C2-C0512DBB2766}" destId="{D10C0F49-BD2D-48EE-A929-7B0E06AE18BB}" srcOrd="4" destOrd="0" parTransId="{32E7DFDD-B872-44F1-9998-42E81FD9AAAC}" sibTransId="{C4B18C03-413D-4C66-838A-4526F2E6EA18}"/>
    <dgm:cxn modelId="{94B78D73-1C64-46BC-AB6A-71492A78A7A7}" type="presOf" srcId="{32746520-D715-4D83-BD8B-7B40F888EDEE}" destId="{F18821A8-3780-46CC-A599-7E6B0E19D4CE}" srcOrd="0" destOrd="0" presId="urn:microsoft.com/office/officeart/2005/8/layout/cycle6"/>
    <dgm:cxn modelId="{5208E522-83F8-4C31-BE38-B45246080584}" type="presOf" srcId="{EB98F8E0-056F-42AE-8874-6926C8F50AC2}" destId="{64876ADE-F2A0-43B6-B560-54C02A5F9EB6}" srcOrd="0" destOrd="0" presId="urn:microsoft.com/office/officeart/2005/8/layout/cycle6"/>
    <dgm:cxn modelId="{590BA376-1E59-4164-A5D3-A59496F0DFC8}" type="presOf" srcId="{D10C0F49-BD2D-48EE-A929-7B0E06AE18BB}" destId="{A3B66696-C566-4C8D-9194-5CC755E377C5}" srcOrd="0" destOrd="0" presId="urn:microsoft.com/office/officeart/2005/8/layout/cycle6"/>
    <dgm:cxn modelId="{0D012D59-9F72-46C9-97A3-2A0B39542DFB}" type="presOf" srcId="{C4B18C03-413D-4C66-838A-4526F2E6EA18}" destId="{4822F5EA-E994-4FD0-94C7-3715A75E6702}" srcOrd="0" destOrd="0" presId="urn:microsoft.com/office/officeart/2005/8/layout/cycle6"/>
    <dgm:cxn modelId="{ABC1D3EB-C66F-4BD2-B68C-05016DFF4686}" srcId="{83A40D3A-5A58-47DF-97C2-C0512DBB2766}" destId="{32746520-D715-4D83-BD8B-7B40F888EDEE}" srcOrd="2" destOrd="0" parTransId="{D2154615-E0C4-48AE-8D68-60290DA45711}" sibTransId="{EB98F8E0-056F-42AE-8874-6926C8F50AC2}"/>
    <dgm:cxn modelId="{D14361D9-9B0A-415A-9C73-CC4C6EE98762}" type="presOf" srcId="{062254A8-EAFD-4D5E-BEAF-BA46DE3775B3}" destId="{C1F1E7CB-7384-4B80-8717-4651EF6D2FAC}" srcOrd="0" destOrd="0" presId="urn:microsoft.com/office/officeart/2005/8/layout/cycle6"/>
    <dgm:cxn modelId="{00A32B79-57F6-45A3-968C-02B9CD455DEB}" type="presOf" srcId="{DCF55779-262B-4738-B206-E266DA425852}" destId="{56A71E65-2978-447F-B03D-8E4BB2911767}" srcOrd="0" destOrd="0" presId="urn:microsoft.com/office/officeart/2005/8/layout/cycle6"/>
    <dgm:cxn modelId="{E4B0C3DB-D272-43AA-9E9D-01F622334BD8}" srcId="{83A40D3A-5A58-47DF-97C2-C0512DBB2766}" destId="{644B9E7E-BEE6-4229-B66C-97BF50E7C3CC}" srcOrd="3" destOrd="0" parTransId="{F1C1DFC4-FED4-40A0-A72C-244555A7C747}" sibTransId="{062254A8-EAFD-4D5E-BEAF-BA46DE3775B3}"/>
    <dgm:cxn modelId="{93CFEEB9-5A33-4C77-ACAF-D65AC1376511}" type="presParOf" srcId="{737B1CD1-971A-48DC-BE5F-1477C5921752}" destId="{5861A7B2-7B8C-4F55-99FC-386E3C5192AD}" srcOrd="0" destOrd="0" presId="urn:microsoft.com/office/officeart/2005/8/layout/cycle6"/>
    <dgm:cxn modelId="{C769D8AE-8459-4A35-86A5-D895EB5EED6A}" type="presParOf" srcId="{737B1CD1-971A-48DC-BE5F-1477C5921752}" destId="{F45014BA-D22A-473A-AB55-88C35F1C66D5}" srcOrd="1" destOrd="0" presId="urn:microsoft.com/office/officeart/2005/8/layout/cycle6"/>
    <dgm:cxn modelId="{B2C55873-F390-4332-A477-B3E096DF59B3}" type="presParOf" srcId="{737B1CD1-971A-48DC-BE5F-1477C5921752}" destId="{56A71E65-2978-447F-B03D-8E4BB2911767}" srcOrd="2" destOrd="0" presId="urn:microsoft.com/office/officeart/2005/8/layout/cycle6"/>
    <dgm:cxn modelId="{598DEF11-3BA5-470C-9473-9A79F9805225}" type="presParOf" srcId="{737B1CD1-971A-48DC-BE5F-1477C5921752}" destId="{8FEAA4E3-4E36-4E6E-B3A2-F9272B7D5D28}" srcOrd="3" destOrd="0" presId="urn:microsoft.com/office/officeart/2005/8/layout/cycle6"/>
    <dgm:cxn modelId="{B89FCFFB-C210-4F02-BCF4-67C5D991EC4F}" type="presParOf" srcId="{737B1CD1-971A-48DC-BE5F-1477C5921752}" destId="{5A086322-46E6-4FA3-8DE5-076672306883}" srcOrd="4" destOrd="0" presId="urn:microsoft.com/office/officeart/2005/8/layout/cycle6"/>
    <dgm:cxn modelId="{85C4F933-02C3-4C59-ABBB-E48760FAEF2C}" type="presParOf" srcId="{737B1CD1-971A-48DC-BE5F-1477C5921752}" destId="{C4E1461E-A08D-4861-A790-9C1F0A5755ED}" srcOrd="5" destOrd="0" presId="urn:microsoft.com/office/officeart/2005/8/layout/cycle6"/>
    <dgm:cxn modelId="{81BBDB74-0EAC-4549-85D2-1E430EDC8A26}" type="presParOf" srcId="{737B1CD1-971A-48DC-BE5F-1477C5921752}" destId="{F18821A8-3780-46CC-A599-7E6B0E19D4CE}" srcOrd="6" destOrd="0" presId="urn:microsoft.com/office/officeart/2005/8/layout/cycle6"/>
    <dgm:cxn modelId="{784911D7-4CA3-48FB-8DE5-506E1419D4AB}" type="presParOf" srcId="{737B1CD1-971A-48DC-BE5F-1477C5921752}" destId="{2409194A-FA70-4B30-8A48-960D54DA16C3}" srcOrd="7" destOrd="0" presId="urn:microsoft.com/office/officeart/2005/8/layout/cycle6"/>
    <dgm:cxn modelId="{E71DAA2B-BE05-431E-B39F-A4F44FAD8CB7}" type="presParOf" srcId="{737B1CD1-971A-48DC-BE5F-1477C5921752}" destId="{64876ADE-F2A0-43B6-B560-54C02A5F9EB6}" srcOrd="8" destOrd="0" presId="urn:microsoft.com/office/officeart/2005/8/layout/cycle6"/>
    <dgm:cxn modelId="{92D777F4-C71D-45BA-811F-1E375D0B5086}" type="presParOf" srcId="{737B1CD1-971A-48DC-BE5F-1477C5921752}" destId="{7C215824-4F12-47C6-8D33-CBC45634BAA1}" srcOrd="9" destOrd="0" presId="urn:microsoft.com/office/officeart/2005/8/layout/cycle6"/>
    <dgm:cxn modelId="{477FA982-1852-45E8-BB09-F1DE3EB6232F}" type="presParOf" srcId="{737B1CD1-971A-48DC-BE5F-1477C5921752}" destId="{511675BE-7CB7-4E8C-871B-4BDC875398D1}" srcOrd="10" destOrd="0" presId="urn:microsoft.com/office/officeart/2005/8/layout/cycle6"/>
    <dgm:cxn modelId="{2AFE0275-9DFA-4D00-BE68-6C2AC0A242E1}" type="presParOf" srcId="{737B1CD1-971A-48DC-BE5F-1477C5921752}" destId="{C1F1E7CB-7384-4B80-8717-4651EF6D2FAC}" srcOrd="11" destOrd="0" presId="urn:microsoft.com/office/officeart/2005/8/layout/cycle6"/>
    <dgm:cxn modelId="{AD48D99C-7E34-46D1-BE84-80155CCD4754}" type="presParOf" srcId="{737B1CD1-971A-48DC-BE5F-1477C5921752}" destId="{A3B66696-C566-4C8D-9194-5CC755E377C5}" srcOrd="12" destOrd="0" presId="urn:microsoft.com/office/officeart/2005/8/layout/cycle6"/>
    <dgm:cxn modelId="{25DDD1B8-ABFD-45C7-805D-BA3704BCD70D}" type="presParOf" srcId="{737B1CD1-971A-48DC-BE5F-1477C5921752}" destId="{D16B62C8-A13D-4760-A05B-DEF7A2BBAF27}" srcOrd="13" destOrd="0" presId="urn:microsoft.com/office/officeart/2005/8/layout/cycle6"/>
    <dgm:cxn modelId="{A50E7053-390B-4401-9EEB-39048EEDDB53}" type="presParOf" srcId="{737B1CD1-971A-48DC-BE5F-1477C5921752}" destId="{4822F5EA-E994-4FD0-94C7-3715A75E6702}"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A40D3A-5A58-47DF-97C2-C0512DBB276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FE96FC31-D77E-46BE-AE7B-2F65B45EFC9D}">
      <dgm:prSet phldrT="[Text]"/>
      <dgm:spPr>
        <a:solidFill>
          <a:srgbClr val="A4B303"/>
        </a:solidFill>
      </dgm:spPr>
      <dgm:t>
        <a:bodyPr/>
        <a:lstStyle/>
        <a:p>
          <a:r>
            <a:rPr lang="en-GB" dirty="0" smtClean="0"/>
            <a:t>Pollinators</a:t>
          </a:r>
          <a:endParaRPr lang="en-GB" dirty="0"/>
        </a:p>
      </dgm:t>
    </dgm:pt>
    <dgm:pt modelId="{87F49F5A-092E-4875-8C90-D504B921DCA0}" type="parTrans" cxnId="{FC31CCAA-5C13-4E8B-B6CC-75EACDB1AB1F}">
      <dgm:prSet/>
      <dgm:spPr/>
      <dgm:t>
        <a:bodyPr/>
        <a:lstStyle/>
        <a:p>
          <a:endParaRPr lang="en-GB"/>
        </a:p>
      </dgm:t>
    </dgm:pt>
    <dgm:pt modelId="{DCF55779-262B-4738-B206-E266DA425852}" type="sibTrans" cxnId="{FC31CCAA-5C13-4E8B-B6CC-75EACDB1AB1F}">
      <dgm:prSet/>
      <dgm:spPr>
        <a:solidFill>
          <a:schemeClr val="bg1"/>
        </a:solidFill>
        <a:ln>
          <a:solidFill>
            <a:schemeClr val="bg1"/>
          </a:solidFill>
        </a:ln>
      </dgm:spPr>
      <dgm:t>
        <a:bodyPr/>
        <a:lstStyle/>
        <a:p>
          <a:endParaRPr lang="en-GB"/>
        </a:p>
      </dgm:t>
    </dgm:pt>
    <dgm:pt modelId="{7F00B8CC-A424-4CEB-8D4C-4C71F512A24F}">
      <dgm:prSet phldrT="[Text]" custT="1"/>
      <dgm:spPr>
        <a:solidFill>
          <a:schemeClr val="accent5">
            <a:lumMod val="75000"/>
          </a:schemeClr>
        </a:solidFill>
      </dgm:spPr>
      <dgm:t>
        <a:bodyPr/>
        <a:lstStyle/>
        <a:p>
          <a:r>
            <a:rPr lang="en-GB" sz="1700" b="1" dirty="0" smtClean="0"/>
            <a:t>Superintendents</a:t>
          </a:r>
          <a:endParaRPr lang="en-GB" sz="1700" b="1" dirty="0"/>
        </a:p>
      </dgm:t>
    </dgm:pt>
    <dgm:pt modelId="{AE35C619-B678-491B-8C68-F6BACFC581E4}" type="parTrans" cxnId="{A51F0B6F-B90F-4818-A47E-764D2CE2755D}">
      <dgm:prSet/>
      <dgm:spPr/>
      <dgm:t>
        <a:bodyPr/>
        <a:lstStyle/>
        <a:p>
          <a:endParaRPr lang="en-GB"/>
        </a:p>
      </dgm:t>
    </dgm:pt>
    <dgm:pt modelId="{5C5C6AF3-ECF0-4DAD-8042-32E8E44FFD7B}" type="sibTrans" cxnId="{A51F0B6F-B90F-4818-A47E-764D2CE2755D}">
      <dgm:prSet/>
      <dgm:spPr>
        <a:ln>
          <a:solidFill>
            <a:schemeClr val="bg1"/>
          </a:solidFill>
        </a:ln>
      </dgm:spPr>
      <dgm:t>
        <a:bodyPr/>
        <a:lstStyle/>
        <a:p>
          <a:endParaRPr lang="en-GB"/>
        </a:p>
      </dgm:t>
    </dgm:pt>
    <dgm:pt modelId="{32746520-D715-4D83-BD8B-7B40F888EDEE}">
      <dgm:prSet phldrT="[Text]"/>
      <dgm:spPr>
        <a:solidFill>
          <a:srgbClr val="A4B303"/>
        </a:solidFill>
      </dgm:spPr>
      <dgm:t>
        <a:bodyPr/>
        <a:lstStyle/>
        <a:p>
          <a:r>
            <a:rPr lang="en-GB" dirty="0" smtClean="0"/>
            <a:t>Players</a:t>
          </a:r>
          <a:endParaRPr lang="en-GB" dirty="0"/>
        </a:p>
      </dgm:t>
    </dgm:pt>
    <dgm:pt modelId="{D2154615-E0C4-48AE-8D68-60290DA45711}" type="parTrans" cxnId="{ABC1D3EB-C66F-4BD2-B68C-05016DFF4686}">
      <dgm:prSet/>
      <dgm:spPr/>
      <dgm:t>
        <a:bodyPr/>
        <a:lstStyle/>
        <a:p>
          <a:endParaRPr lang="en-GB"/>
        </a:p>
      </dgm:t>
    </dgm:pt>
    <dgm:pt modelId="{EB98F8E0-056F-42AE-8874-6926C8F50AC2}" type="sibTrans" cxnId="{ABC1D3EB-C66F-4BD2-B68C-05016DFF4686}">
      <dgm:prSet/>
      <dgm:spPr>
        <a:ln>
          <a:solidFill>
            <a:schemeClr val="bg1"/>
          </a:solidFill>
        </a:ln>
      </dgm:spPr>
      <dgm:t>
        <a:bodyPr/>
        <a:lstStyle/>
        <a:p>
          <a:endParaRPr lang="en-GB"/>
        </a:p>
      </dgm:t>
    </dgm:pt>
    <dgm:pt modelId="{D10C0F49-BD2D-48EE-A929-7B0E06AE18BB}">
      <dgm:prSet phldrT="[Text]"/>
      <dgm:spPr>
        <a:solidFill>
          <a:srgbClr val="A4B303"/>
        </a:solidFill>
      </dgm:spPr>
      <dgm:t>
        <a:bodyPr/>
        <a:lstStyle/>
        <a:p>
          <a:r>
            <a:rPr lang="en-GB" dirty="0" smtClean="0"/>
            <a:t>Community</a:t>
          </a:r>
          <a:endParaRPr lang="en-GB" dirty="0"/>
        </a:p>
      </dgm:t>
    </dgm:pt>
    <dgm:pt modelId="{32E7DFDD-B872-44F1-9998-42E81FD9AAAC}" type="parTrans" cxnId="{62C9CDF1-C086-45AC-8187-505DCE0E223D}">
      <dgm:prSet/>
      <dgm:spPr/>
      <dgm:t>
        <a:bodyPr/>
        <a:lstStyle/>
        <a:p>
          <a:endParaRPr lang="en-GB"/>
        </a:p>
      </dgm:t>
    </dgm:pt>
    <dgm:pt modelId="{C4B18C03-413D-4C66-838A-4526F2E6EA18}" type="sibTrans" cxnId="{62C9CDF1-C086-45AC-8187-505DCE0E223D}">
      <dgm:prSet/>
      <dgm:spPr>
        <a:ln>
          <a:solidFill>
            <a:schemeClr val="bg1"/>
          </a:solidFill>
        </a:ln>
      </dgm:spPr>
      <dgm:t>
        <a:bodyPr/>
        <a:lstStyle/>
        <a:p>
          <a:endParaRPr lang="en-GB"/>
        </a:p>
      </dgm:t>
    </dgm:pt>
    <dgm:pt modelId="{644B9E7E-BEE6-4229-B66C-97BF50E7C3CC}">
      <dgm:prSet phldrT="[Text]"/>
      <dgm:spPr>
        <a:solidFill>
          <a:srgbClr val="A4B303"/>
        </a:solidFill>
      </dgm:spPr>
      <dgm:t>
        <a:bodyPr/>
        <a:lstStyle/>
        <a:p>
          <a:r>
            <a:rPr lang="en-GB" dirty="0" smtClean="0"/>
            <a:t>Golf Club</a:t>
          </a:r>
          <a:endParaRPr lang="en-GB" dirty="0"/>
        </a:p>
      </dgm:t>
    </dgm:pt>
    <dgm:pt modelId="{062254A8-EAFD-4D5E-BEAF-BA46DE3775B3}" type="sibTrans" cxnId="{E4B0C3DB-D272-43AA-9E9D-01F622334BD8}">
      <dgm:prSet/>
      <dgm:spPr>
        <a:solidFill>
          <a:schemeClr val="bg1"/>
        </a:solidFill>
        <a:ln>
          <a:solidFill>
            <a:schemeClr val="bg1"/>
          </a:solidFill>
        </a:ln>
      </dgm:spPr>
      <dgm:t>
        <a:bodyPr/>
        <a:lstStyle/>
        <a:p>
          <a:endParaRPr lang="en-GB"/>
        </a:p>
      </dgm:t>
    </dgm:pt>
    <dgm:pt modelId="{F1C1DFC4-FED4-40A0-A72C-244555A7C747}" type="parTrans" cxnId="{E4B0C3DB-D272-43AA-9E9D-01F622334BD8}">
      <dgm:prSet/>
      <dgm:spPr/>
      <dgm:t>
        <a:bodyPr/>
        <a:lstStyle/>
        <a:p>
          <a:endParaRPr lang="en-GB"/>
        </a:p>
      </dgm:t>
    </dgm:pt>
    <dgm:pt modelId="{737B1CD1-971A-48DC-BE5F-1477C5921752}" type="pres">
      <dgm:prSet presAssocID="{83A40D3A-5A58-47DF-97C2-C0512DBB2766}" presName="cycle" presStyleCnt="0">
        <dgm:presLayoutVars>
          <dgm:dir/>
          <dgm:resizeHandles val="exact"/>
        </dgm:presLayoutVars>
      </dgm:prSet>
      <dgm:spPr/>
      <dgm:t>
        <a:bodyPr/>
        <a:lstStyle/>
        <a:p>
          <a:endParaRPr lang="en-GB"/>
        </a:p>
      </dgm:t>
    </dgm:pt>
    <dgm:pt modelId="{5861A7B2-7B8C-4F55-99FC-386E3C5192AD}" type="pres">
      <dgm:prSet presAssocID="{FE96FC31-D77E-46BE-AE7B-2F65B45EFC9D}" presName="node" presStyleLbl="node1" presStyleIdx="0" presStyleCnt="5">
        <dgm:presLayoutVars>
          <dgm:bulletEnabled val="1"/>
        </dgm:presLayoutVars>
      </dgm:prSet>
      <dgm:spPr/>
      <dgm:t>
        <a:bodyPr/>
        <a:lstStyle/>
        <a:p>
          <a:endParaRPr lang="en-GB"/>
        </a:p>
      </dgm:t>
    </dgm:pt>
    <dgm:pt modelId="{F45014BA-D22A-473A-AB55-88C35F1C66D5}" type="pres">
      <dgm:prSet presAssocID="{FE96FC31-D77E-46BE-AE7B-2F65B45EFC9D}" presName="spNode" presStyleCnt="0"/>
      <dgm:spPr/>
    </dgm:pt>
    <dgm:pt modelId="{56A71E65-2978-447F-B03D-8E4BB2911767}" type="pres">
      <dgm:prSet presAssocID="{DCF55779-262B-4738-B206-E266DA425852}" presName="sibTrans" presStyleLbl="sibTrans1D1" presStyleIdx="0" presStyleCnt="5"/>
      <dgm:spPr/>
      <dgm:t>
        <a:bodyPr/>
        <a:lstStyle/>
        <a:p>
          <a:endParaRPr lang="en-GB"/>
        </a:p>
      </dgm:t>
    </dgm:pt>
    <dgm:pt modelId="{8FEAA4E3-4E36-4E6E-B3A2-F9272B7D5D28}" type="pres">
      <dgm:prSet presAssocID="{7F00B8CC-A424-4CEB-8D4C-4C71F512A24F}" presName="node" presStyleLbl="node1" presStyleIdx="1" presStyleCnt="5" custScaleX="145832" custScaleY="183064">
        <dgm:presLayoutVars>
          <dgm:bulletEnabled val="1"/>
        </dgm:presLayoutVars>
      </dgm:prSet>
      <dgm:spPr/>
      <dgm:t>
        <a:bodyPr/>
        <a:lstStyle/>
        <a:p>
          <a:endParaRPr lang="en-GB"/>
        </a:p>
      </dgm:t>
    </dgm:pt>
    <dgm:pt modelId="{5A086322-46E6-4FA3-8DE5-076672306883}" type="pres">
      <dgm:prSet presAssocID="{7F00B8CC-A424-4CEB-8D4C-4C71F512A24F}" presName="spNode" presStyleCnt="0"/>
      <dgm:spPr/>
    </dgm:pt>
    <dgm:pt modelId="{C4E1461E-A08D-4861-A790-9C1F0A5755ED}" type="pres">
      <dgm:prSet presAssocID="{5C5C6AF3-ECF0-4DAD-8042-32E8E44FFD7B}" presName="sibTrans" presStyleLbl="sibTrans1D1" presStyleIdx="1" presStyleCnt="5"/>
      <dgm:spPr/>
      <dgm:t>
        <a:bodyPr/>
        <a:lstStyle/>
        <a:p>
          <a:endParaRPr lang="en-GB"/>
        </a:p>
      </dgm:t>
    </dgm:pt>
    <dgm:pt modelId="{F18821A8-3780-46CC-A599-7E6B0E19D4CE}" type="pres">
      <dgm:prSet presAssocID="{32746520-D715-4D83-BD8B-7B40F888EDEE}" presName="node" presStyleLbl="node1" presStyleIdx="2" presStyleCnt="5">
        <dgm:presLayoutVars>
          <dgm:bulletEnabled val="1"/>
        </dgm:presLayoutVars>
      </dgm:prSet>
      <dgm:spPr/>
      <dgm:t>
        <a:bodyPr/>
        <a:lstStyle/>
        <a:p>
          <a:endParaRPr lang="en-GB"/>
        </a:p>
      </dgm:t>
    </dgm:pt>
    <dgm:pt modelId="{2409194A-FA70-4B30-8A48-960D54DA16C3}" type="pres">
      <dgm:prSet presAssocID="{32746520-D715-4D83-BD8B-7B40F888EDEE}" presName="spNode" presStyleCnt="0"/>
      <dgm:spPr/>
    </dgm:pt>
    <dgm:pt modelId="{64876ADE-F2A0-43B6-B560-54C02A5F9EB6}" type="pres">
      <dgm:prSet presAssocID="{EB98F8E0-056F-42AE-8874-6926C8F50AC2}" presName="sibTrans" presStyleLbl="sibTrans1D1" presStyleIdx="2" presStyleCnt="5"/>
      <dgm:spPr/>
      <dgm:t>
        <a:bodyPr/>
        <a:lstStyle/>
        <a:p>
          <a:endParaRPr lang="en-GB"/>
        </a:p>
      </dgm:t>
    </dgm:pt>
    <dgm:pt modelId="{7C215824-4F12-47C6-8D33-CBC45634BAA1}" type="pres">
      <dgm:prSet presAssocID="{644B9E7E-BEE6-4229-B66C-97BF50E7C3CC}" presName="node" presStyleLbl="node1" presStyleIdx="3" presStyleCnt="5" custRadScaleRad="98533" custRadScaleInc="2591">
        <dgm:presLayoutVars>
          <dgm:bulletEnabled val="1"/>
        </dgm:presLayoutVars>
      </dgm:prSet>
      <dgm:spPr/>
      <dgm:t>
        <a:bodyPr/>
        <a:lstStyle/>
        <a:p>
          <a:endParaRPr lang="en-GB"/>
        </a:p>
      </dgm:t>
    </dgm:pt>
    <dgm:pt modelId="{511675BE-7CB7-4E8C-871B-4BDC875398D1}" type="pres">
      <dgm:prSet presAssocID="{644B9E7E-BEE6-4229-B66C-97BF50E7C3CC}" presName="spNode" presStyleCnt="0"/>
      <dgm:spPr/>
    </dgm:pt>
    <dgm:pt modelId="{C1F1E7CB-7384-4B80-8717-4651EF6D2FAC}" type="pres">
      <dgm:prSet presAssocID="{062254A8-EAFD-4D5E-BEAF-BA46DE3775B3}" presName="sibTrans" presStyleLbl="sibTrans1D1" presStyleIdx="3" presStyleCnt="5"/>
      <dgm:spPr/>
      <dgm:t>
        <a:bodyPr/>
        <a:lstStyle/>
        <a:p>
          <a:endParaRPr lang="en-GB"/>
        </a:p>
      </dgm:t>
    </dgm:pt>
    <dgm:pt modelId="{A3B66696-C566-4C8D-9194-5CC755E377C5}" type="pres">
      <dgm:prSet presAssocID="{D10C0F49-BD2D-48EE-A929-7B0E06AE18BB}" presName="node" presStyleLbl="node1" presStyleIdx="4" presStyleCnt="5">
        <dgm:presLayoutVars>
          <dgm:bulletEnabled val="1"/>
        </dgm:presLayoutVars>
      </dgm:prSet>
      <dgm:spPr/>
      <dgm:t>
        <a:bodyPr/>
        <a:lstStyle/>
        <a:p>
          <a:endParaRPr lang="en-GB"/>
        </a:p>
      </dgm:t>
    </dgm:pt>
    <dgm:pt modelId="{D16B62C8-A13D-4760-A05B-DEF7A2BBAF27}" type="pres">
      <dgm:prSet presAssocID="{D10C0F49-BD2D-48EE-A929-7B0E06AE18BB}" presName="spNode" presStyleCnt="0"/>
      <dgm:spPr/>
    </dgm:pt>
    <dgm:pt modelId="{4822F5EA-E994-4FD0-94C7-3715A75E6702}" type="pres">
      <dgm:prSet presAssocID="{C4B18C03-413D-4C66-838A-4526F2E6EA18}" presName="sibTrans" presStyleLbl="sibTrans1D1" presStyleIdx="4" presStyleCnt="5"/>
      <dgm:spPr/>
      <dgm:t>
        <a:bodyPr/>
        <a:lstStyle/>
        <a:p>
          <a:endParaRPr lang="en-GB"/>
        </a:p>
      </dgm:t>
    </dgm:pt>
  </dgm:ptLst>
  <dgm:cxnLst>
    <dgm:cxn modelId="{5DFF6FCD-C551-4FF2-866B-BF9AF657745E}" type="presOf" srcId="{D10C0F49-BD2D-48EE-A929-7B0E06AE18BB}" destId="{A3B66696-C566-4C8D-9194-5CC755E377C5}" srcOrd="0" destOrd="0" presId="urn:microsoft.com/office/officeart/2005/8/layout/cycle6"/>
    <dgm:cxn modelId="{FC31CCAA-5C13-4E8B-B6CC-75EACDB1AB1F}" srcId="{83A40D3A-5A58-47DF-97C2-C0512DBB2766}" destId="{FE96FC31-D77E-46BE-AE7B-2F65B45EFC9D}" srcOrd="0" destOrd="0" parTransId="{87F49F5A-092E-4875-8C90-D504B921DCA0}" sibTransId="{DCF55779-262B-4738-B206-E266DA425852}"/>
    <dgm:cxn modelId="{F43B0813-733E-4B30-ADFC-FA87D7E0E526}" type="presOf" srcId="{644B9E7E-BEE6-4229-B66C-97BF50E7C3CC}" destId="{7C215824-4F12-47C6-8D33-CBC45634BAA1}" srcOrd="0" destOrd="0" presId="urn:microsoft.com/office/officeart/2005/8/layout/cycle6"/>
    <dgm:cxn modelId="{88FFCAE0-03AF-4CCF-8929-2A8204B3A7D7}" type="presOf" srcId="{5C5C6AF3-ECF0-4DAD-8042-32E8E44FFD7B}" destId="{C4E1461E-A08D-4861-A790-9C1F0A5755ED}" srcOrd="0" destOrd="0" presId="urn:microsoft.com/office/officeart/2005/8/layout/cycle6"/>
    <dgm:cxn modelId="{634F1563-C051-4681-B1C0-6FFD9746473B}" type="presOf" srcId="{DCF55779-262B-4738-B206-E266DA425852}" destId="{56A71E65-2978-447F-B03D-8E4BB2911767}" srcOrd="0" destOrd="0" presId="urn:microsoft.com/office/officeart/2005/8/layout/cycle6"/>
    <dgm:cxn modelId="{FCD7761B-8186-443E-A287-C8B3FF44192A}" type="presOf" srcId="{83A40D3A-5A58-47DF-97C2-C0512DBB2766}" destId="{737B1CD1-971A-48DC-BE5F-1477C5921752}" srcOrd="0" destOrd="0" presId="urn:microsoft.com/office/officeart/2005/8/layout/cycle6"/>
    <dgm:cxn modelId="{A51F0B6F-B90F-4818-A47E-764D2CE2755D}" srcId="{83A40D3A-5A58-47DF-97C2-C0512DBB2766}" destId="{7F00B8CC-A424-4CEB-8D4C-4C71F512A24F}" srcOrd="1" destOrd="0" parTransId="{AE35C619-B678-491B-8C68-F6BACFC581E4}" sibTransId="{5C5C6AF3-ECF0-4DAD-8042-32E8E44FFD7B}"/>
    <dgm:cxn modelId="{2818A762-F0D3-4321-9D6B-00A69F0A3199}" type="presOf" srcId="{EB98F8E0-056F-42AE-8874-6926C8F50AC2}" destId="{64876ADE-F2A0-43B6-B560-54C02A5F9EB6}" srcOrd="0" destOrd="0" presId="urn:microsoft.com/office/officeart/2005/8/layout/cycle6"/>
    <dgm:cxn modelId="{251CD344-FA9D-4186-9B41-E4CBF6145116}" type="presOf" srcId="{7F00B8CC-A424-4CEB-8D4C-4C71F512A24F}" destId="{8FEAA4E3-4E36-4E6E-B3A2-F9272B7D5D28}" srcOrd="0" destOrd="0" presId="urn:microsoft.com/office/officeart/2005/8/layout/cycle6"/>
    <dgm:cxn modelId="{62C9CDF1-C086-45AC-8187-505DCE0E223D}" srcId="{83A40D3A-5A58-47DF-97C2-C0512DBB2766}" destId="{D10C0F49-BD2D-48EE-A929-7B0E06AE18BB}" srcOrd="4" destOrd="0" parTransId="{32E7DFDD-B872-44F1-9998-42E81FD9AAAC}" sibTransId="{C4B18C03-413D-4C66-838A-4526F2E6EA18}"/>
    <dgm:cxn modelId="{9BE3A2A4-356D-4957-9687-83DE65961306}" type="presOf" srcId="{062254A8-EAFD-4D5E-BEAF-BA46DE3775B3}" destId="{C1F1E7CB-7384-4B80-8717-4651EF6D2FAC}" srcOrd="0" destOrd="0" presId="urn:microsoft.com/office/officeart/2005/8/layout/cycle6"/>
    <dgm:cxn modelId="{5C64436D-853B-4C88-A087-0663B0A8DB18}" type="presOf" srcId="{32746520-D715-4D83-BD8B-7B40F888EDEE}" destId="{F18821A8-3780-46CC-A599-7E6B0E19D4CE}" srcOrd="0" destOrd="0" presId="urn:microsoft.com/office/officeart/2005/8/layout/cycle6"/>
    <dgm:cxn modelId="{B411D492-A3DE-444A-861A-DE6A1182E741}" type="presOf" srcId="{C4B18C03-413D-4C66-838A-4526F2E6EA18}" destId="{4822F5EA-E994-4FD0-94C7-3715A75E6702}" srcOrd="0" destOrd="0" presId="urn:microsoft.com/office/officeart/2005/8/layout/cycle6"/>
    <dgm:cxn modelId="{ABC1D3EB-C66F-4BD2-B68C-05016DFF4686}" srcId="{83A40D3A-5A58-47DF-97C2-C0512DBB2766}" destId="{32746520-D715-4D83-BD8B-7B40F888EDEE}" srcOrd="2" destOrd="0" parTransId="{D2154615-E0C4-48AE-8D68-60290DA45711}" sibTransId="{EB98F8E0-056F-42AE-8874-6926C8F50AC2}"/>
    <dgm:cxn modelId="{3CED0838-2291-420F-A906-402475A37E7E}" type="presOf" srcId="{FE96FC31-D77E-46BE-AE7B-2F65B45EFC9D}" destId="{5861A7B2-7B8C-4F55-99FC-386E3C5192AD}" srcOrd="0" destOrd="0" presId="urn:microsoft.com/office/officeart/2005/8/layout/cycle6"/>
    <dgm:cxn modelId="{E4B0C3DB-D272-43AA-9E9D-01F622334BD8}" srcId="{83A40D3A-5A58-47DF-97C2-C0512DBB2766}" destId="{644B9E7E-BEE6-4229-B66C-97BF50E7C3CC}" srcOrd="3" destOrd="0" parTransId="{F1C1DFC4-FED4-40A0-A72C-244555A7C747}" sibTransId="{062254A8-EAFD-4D5E-BEAF-BA46DE3775B3}"/>
    <dgm:cxn modelId="{6B1EAFC6-91F0-4BB9-9011-5ED84CDE2D5A}" type="presParOf" srcId="{737B1CD1-971A-48DC-BE5F-1477C5921752}" destId="{5861A7B2-7B8C-4F55-99FC-386E3C5192AD}" srcOrd="0" destOrd="0" presId="urn:microsoft.com/office/officeart/2005/8/layout/cycle6"/>
    <dgm:cxn modelId="{AFAF6AA3-1A43-45AB-B7DE-541768FC9C66}" type="presParOf" srcId="{737B1CD1-971A-48DC-BE5F-1477C5921752}" destId="{F45014BA-D22A-473A-AB55-88C35F1C66D5}" srcOrd="1" destOrd="0" presId="urn:microsoft.com/office/officeart/2005/8/layout/cycle6"/>
    <dgm:cxn modelId="{A25B951F-7B93-47C6-AE2A-24CBBF09726C}" type="presParOf" srcId="{737B1CD1-971A-48DC-BE5F-1477C5921752}" destId="{56A71E65-2978-447F-B03D-8E4BB2911767}" srcOrd="2" destOrd="0" presId="urn:microsoft.com/office/officeart/2005/8/layout/cycle6"/>
    <dgm:cxn modelId="{BCE8782E-0E90-4C4E-8983-12E62E4FDA9E}" type="presParOf" srcId="{737B1CD1-971A-48DC-BE5F-1477C5921752}" destId="{8FEAA4E3-4E36-4E6E-B3A2-F9272B7D5D28}" srcOrd="3" destOrd="0" presId="urn:microsoft.com/office/officeart/2005/8/layout/cycle6"/>
    <dgm:cxn modelId="{86FD383F-DBE7-47E3-A32D-A4E1D84578E9}" type="presParOf" srcId="{737B1CD1-971A-48DC-BE5F-1477C5921752}" destId="{5A086322-46E6-4FA3-8DE5-076672306883}" srcOrd="4" destOrd="0" presId="urn:microsoft.com/office/officeart/2005/8/layout/cycle6"/>
    <dgm:cxn modelId="{7999FDA3-3804-436E-9967-E17693BA841E}" type="presParOf" srcId="{737B1CD1-971A-48DC-BE5F-1477C5921752}" destId="{C4E1461E-A08D-4861-A790-9C1F0A5755ED}" srcOrd="5" destOrd="0" presId="urn:microsoft.com/office/officeart/2005/8/layout/cycle6"/>
    <dgm:cxn modelId="{DC3FC447-CFBD-4E12-A141-F4FAF6026778}" type="presParOf" srcId="{737B1CD1-971A-48DC-BE5F-1477C5921752}" destId="{F18821A8-3780-46CC-A599-7E6B0E19D4CE}" srcOrd="6" destOrd="0" presId="urn:microsoft.com/office/officeart/2005/8/layout/cycle6"/>
    <dgm:cxn modelId="{B4A1C6B3-5233-4881-87DE-7639C355E8C1}" type="presParOf" srcId="{737B1CD1-971A-48DC-BE5F-1477C5921752}" destId="{2409194A-FA70-4B30-8A48-960D54DA16C3}" srcOrd="7" destOrd="0" presId="urn:microsoft.com/office/officeart/2005/8/layout/cycle6"/>
    <dgm:cxn modelId="{9CC0BC63-7B79-496D-9CB9-EB0F27293C70}" type="presParOf" srcId="{737B1CD1-971A-48DC-BE5F-1477C5921752}" destId="{64876ADE-F2A0-43B6-B560-54C02A5F9EB6}" srcOrd="8" destOrd="0" presId="urn:microsoft.com/office/officeart/2005/8/layout/cycle6"/>
    <dgm:cxn modelId="{628EC468-8D73-4AB7-B9F0-2855DC2A5C22}" type="presParOf" srcId="{737B1CD1-971A-48DC-BE5F-1477C5921752}" destId="{7C215824-4F12-47C6-8D33-CBC45634BAA1}" srcOrd="9" destOrd="0" presId="urn:microsoft.com/office/officeart/2005/8/layout/cycle6"/>
    <dgm:cxn modelId="{00CC73BC-6C0C-4189-A209-E8B2905510C8}" type="presParOf" srcId="{737B1CD1-971A-48DC-BE5F-1477C5921752}" destId="{511675BE-7CB7-4E8C-871B-4BDC875398D1}" srcOrd="10" destOrd="0" presId="urn:microsoft.com/office/officeart/2005/8/layout/cycle6"/>
    <dgm:cxn modelId="{42EA9D80-6D73-457E-89C2-7595D97908A5}" type="presParOf" srcId="{737B1CD1-971A-48DC-BE5F-1477C5921752}" destId="{C1F1E7CB-7384-4B80-8717-4651EF6D2FAC}" srcOrd="11" destOrd="0" presId="urn:microsoft.com/office/officeart/2005/8/layout/cycle6"/>
    <dgm:cxn modelId="{747857E1-DC59-4180-8D95-A74938DD92FC}" type="presParOf" srcId="{737B1CD1-971A-48DC-BE5F-1477C5921752}" destId="{A3B66696-C566-4C8D-9194-5CC755E377C5}" srcOrd="12" destOrd="0" presId="urn:microsoft.com/office/officeart/2005/8/layout/cycle6"/>
    <dgm:cxn modelId="{83B3BBC3-42F6-4D85-B61B-F05F35A5D63C}" type="presParOf" srcId="{737B1CD1-971A-48DC-BE5F-1477C5921752}" destId="{D16B62C8-A13D-4760-A05B-DEF7A2BBAF27}" srcOrd="13" destOrd="0" presId="urn:microsoft.com/office/officeart/2005/8/layout/cycle6"/>
    <dgm:cxn modelId="{6EE6B5F1-38EF-4A79-821F-FFC3A7D235C4}" type="presParOf" srcId="{737B1CD1-971A-48DC-BE5F-1477C5921752}" destId="{4822F5EA-E994-4FD0-94C7-3715A75E6702}"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A40D3A-5A58-47DF-97C2-C0512DBB276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FE96FC31-D77E-46BE-AE7B-2F65B45EFC9D}">
      <dgm:prSet phldrT="[Text]" custT="1"/>
      <dgm:spPr>
        <a:solidFill>
          <a:srgbClr val="A4B303"/>
        </a:solidFill>
      </dgm:spPr>
      <dgm:t>
        <a:bodyPr/>
        <a:lstStyle/>
        <a:p>
          <a:r>
            <a:rPr lang="en-GB" sz="1500" dirty="0" smtClean="0"/>
            <a:t>Pollinators</a:t>
          </a:r>
          <a:endParaRPr lang="en-GB" sz="1500" dirty="0"/>
        </a:p>
      </dgm:t>
    </dgm:pt>
    <dgm:pt modelId="{87F49F5A-092E-4875-8C90-D504B921DCA0}" type="parTrans" cxnId="{FC31CCAA-5C13-4E8B-B6CC-75EACDB1AB1F}">
      <dgm:prSet/>
      <dgm:spPr/>
      <dgm:t>
        <a:bodyPr/>
        <a:lstStyle/>
        <a:p>
          <a:endParaRPr lang="en-GB"/>
        </a:p>
      </dgm:t>
    </dgm:pt>
    <dgm:pt modelId="{DCF55779-262B-4738-B206-E266DA425852}" type="sibTrans" cxnId="{FC31CCAA-5C13-4E8B-B6CC-75EACDB1AB1F}">
      <dgm:prSet/>
      <dgm:spPr>
        <a:solidFill>
          <a:schemeClr val="bg1"/>
        </a:solidFill>
        <a:ln>
          <a:solidFill>
            <a:schemeClr val="bg1"/>
          </a:solidFill>
        </a:ln>
      </dgm:spPr>
      <dgm:t>
        <a:bodyPr/>
        <a:lstStyle/>
        <a:p>
          <a:endParaRPr lang="en-GB"/>
        </a:p>
      </dgm:t>
    </dgm:pt>
    <dgm:pt modelId="{7F00B8CC-A424-4CEB-8D4C-4C71F512A24F}">
      <dgm:prSet phldrT="[Text]" custT="1"/>
      <dgm:spPr>
        <a:solidFill>
          <a:srgbClr val="A4B303"/>
        </a:solidFill>
      </dgm:spPr>
      <dgm:t>
        <a:bodyPr/>
        <a:lstStyle/>
        <a:p>
          <a:r>
            <a:rPr lang="en-GB" sz="1500" b="0" dirty="0" smtClean="0"/>
            <a:t>Superintendents</a:t>
          </a:r>
          <a:endParaRPr lang="en-GB" sz="1500" b="0" dirty="0"/>
        </a:p>
      </dgm:t>
    </dgm:pt>
    <dgm:pt modelId="{AE35C619-B678-491B-8C68-F6BACFC581E4}" type="parTrans" cxnId="{A51F0B6F-B90F-4818-A47E-764D2CE2755D}">
      <dgm:prSet/>
      <dgm:spPr/>
      <dgm:t>
        <a:bodyPr/>
        <a:lstStyle/>
        <a:p>
          <a:endParaRPr lang="en-GB"/>
        </a:p>
      </dgm:t>
    </dgm:pt>
    <dgm:pt modelId="{5C5C6AF3-ECF0-4DAD-8042-32E8E44FFD7B}" type="sibTrans" cxnId="{A51F0B6F-B90F-4818-A47E-764D2CE2755D}">
      <dgm:prSet/>
      <dgm:spPr>
        <a:ln>
          <a:solidFill>
            <a:schemeClr val="bg1"/>
          </a:solidFill>
        </a:ln>
      </dgm:spPr>
      <dgm:t>
        <a:bodyPr/>
        <a:lstStyle/>
        <a:p>
          <a:endParaRPr lang="en-GB"/>
        </a:p>
      </dgm:t>
    </dgm:pt>
    <dgm:pt modelId="{32746520-D715-4D83-BD8B-7B40F888EDEE}">
      <dgm:prSet phldrT="[Text]" custT="1"/>
      <dgm:spPr>
        <a:solidFill>
          <a:srgbClr val="0070C0"/>
        </a:solidFill>
      </dgm:spPr>
      <dgm:t>
        <a:bodyPr/>
        <a:lstStyle/>
        <a:p>
          <a:r>
            <a:rPr lang="en-GB" sz="2800" b="1" dirty="0" smtClean="0"/>
            <a:t>Players</a:t>
          </a:r>
          <a:endParaRPr lang="en-GB" sz="1800" b="1" dirty="0"/>
        </a:p>
      </dgm:t>
    </dgm:pt>
    <dgm:pt modelId="{D2154615-E0C4-48AE-8D68-60290DA45711}" type="parTrans" cxnId="{ABC1D3EB-C66F-4BD2-B68C-05016DFF4686}">
      <dgm:prSet/>
      <dgm:spPr/>
      <dgm:t>
        <a:bodyPr/>
        <a:lstStyle/>
        <a:p>
          <a:endParaRPr lang="en-GB"/>
        </a:p>
      </dgm:t>
    </dgm:pt>
    <dgm:pt modelId="{EB98F8E0-056F-42AE-8874-6926C8F50AC2}" type="sibTrans" cxnId="{ABC1D3EB-C66F-4BD2-B68C-05016DFF4686}">
      <dgm:prSet/>
      <dgm:spPr>
        <a:ln>
          <a:solidFill>
            <a:schemeClr val="bg1"/>
          </a:solidFill>
        </a:ln>
      </dgm:spPr>
      <dgm:t>
        <a:bodyPr/>
        <a:lstStyle/>
        <a:p>
          <a:endParaRPr lang="en-GB"/>
        </a:p>
      </dgm:t>
    </dgm:pt>
    <dgm:pt modelId="{D10C0F49-BD2D-48EE-A929-7B0E06AE18BB}">
      <dgm:prSet phldrT="[Text]" custT="1"/>
      <dgm:spPr>
        <a:solidFill>
          <a:srgbClr val="A4B303"/>
        </a:solidFill>
      </dgm:spPr>
      <dgm:t>
        <a:bodyPr/>
        <a:lstStyle/>
        <a:p>
          <a:r>
            <a:rPr lang="en-GB" sz="1500" dirty="0" smtClean="0"/>
            <a:t>Community</a:t>
          </a:r>
          <a:endParaRPr lang="en-GB" sz="1500" dirty="0"/>
        </a:p>
      </dgm:t>
    </dgm:pt>
    <dgm:pt modelId="{32E7DFDD-B872-44F1-9998-42E81FD9AAAC}" type="parTrans" cxnId="{62C9CDF1-C086-45AC-8187-505DCE0E223D}">
      <dgm:prSet/>
      <dgm:spPr/>
      <dgm:t>
        <a:bodyPr/>
        <a:lstStyle/>
        <a:p>
          <a:endParaRPr lang="en-GB"/>
        </a:p>
      </dgm:t>
    </dgm:pt>
    <dgm:pt modelId="{C4B18C03-413D-4C66-838A-4526F2E6EA18}" type="sibTrans" cxnId="{62C9CDF1-C086-45AC-8187-505DCE0E223D}">
      <dgm:prSet/>
      <dgm:spPr>
        <a:ln>
          <a:solidFill>
            <a:schemeClr val="bg1"/>
          </a:solidFill>
        </a:ln>
      </dgm:spPr>
      <dgm:t>
        <a:bodyPr/>
        <a:lstStyle/>
        <a:p>
          <a:endParaRPr lang="en-GB"/>
        </a:p>
      </dgm:t>
    </dgm:pt>
    <dgm:pt modelId="{644B9E7E-BEE6-4229-B66C-97BF50E7C3CC}">
      <dgm:prSet phldrT="[Text]" custT="1"/>
      <dgm:spPr>
        <a:solidFill>
          <a:srgbClr val="A4B303"/>
        </a:solidFill>
      </dgm:spPr>
      <dgm:t>
        <a:bodyPr/>
        <a:lstStyle/>
        <a:p>
          <a:r>
            <a:rPr lang="en-GB" sz="1500" dirty="0" smtClean="0"/>
            <a:t>Golf Club</a:t>
          </a:r>
          <a:endParaRPr lang="en-GB" sz="1500" dirty="0"/>
        </a:p>
      </dgm:t>
    </dgm:pt>
    <dgm:pt modelId="{062254A8-EAFD-4D5E-BEAF-BA46DE3775B3}" type="sibTrans" cxnId="{E4B0C3DB-D272-43AA-9E9D-01F622334BD8}">
      <dgm:prSet/>
      <dgm:spPr>
        <a:solidFill>
          <a:schemeClr val="bg1"/>
        </a:solidFill>
        <a:ln>
          <a:solidFill>
            <a:schemeClr val="bg1"/>
          </a:solidFill>
        </a:ln>
      </dgm:spPr>
      <dgm:t>
        <a:bodyPr/>
        <a:lstStyle/>
        <a:p>
          <a:endParaRPr lang="en-GB"/>
        </a:p>
      </dgm:t>
    </dgm:pt>
    <dgm:pt modelId="{F1C1DFC4-FED4-40A0-A72C-244555A7C747}" type="parTrans" cxnId="{E4B0C3DB-D272-43AA-9E9D-01F622334BD8}">
      <dgm:prSet/>
      <dgm:spPr/>
      <dgm:t>
        <a:bodyPr/>
        <a:lstStyle/>
        <a:p>
          <a:endParaRPr lang="en-GB"/>
        </a:p>
      </dgm:t>
    </dgm:pt>
    <dgm:pt modelId="{737B1CD1-971A-48DC-BE5F-1477C5921752}" type="pres">
      <dgm:prSet presAssocID="{83A40D3A-5A58-47DF-97C2-C0512DBB2766}" presName="cycle" presStyleCnt="0">
        <dgm:presLayoutVars>
          <dgm:dir/>
          <dgm:resizeHandles val="exact"/>
        </dgm:presLayoutVars>
      </dgm:prSet>
      <dgm:spPr/>
      <dgm:t>
        <a:bodyPr/>
        <a:lstStyle/>
        <a:p>
          <a:endParaRPr lang="en-GB"/>
        </a:p>
      </dgm:t>
    </dgm:pt>
    <dgm:pt modelId="{5861A7B2-7B8C-4F55-99FC-386E3C5192AD}" type="pres">
      <dgm:prSet presAssocID="{FE96FC31-D77E-46BE-AE7B-2F65B45EFC9D}" presName="node" presStyleLbl="node1" presStyleIdx="0" presStyleCnt="5">
        <dgm:presLayoutVars>
          <dgm:bulletEnabled val="1"/>
        </dgm:presLayoutVars>
      </dgm:prSet>
      <dgm:spPr/>
      <dgm:t>
        <a:bodyPr/>
        <a:lstStyle/>
        <a:p>
          <a:endParaRPr lang="en-GB"/>
        </a:p>
      </dgm:t>
    </dgm:pt>
    <dgm:pt modelId="{F45014BA-D22A-473A-AB55-88C35F1C66D5}" type="pres">
      <dgm:prSet presAssocID="{FE96FC31-D77E-46BE-AE7B-2F65B45EFC9D}" presName="spNode" presStyleCnt="0"/>
      <dgm:spPr/>
    </dgm:pt>
    <dgm:pt modelId="{56A71E65-2978-447F-B03D-8E4BB2911767}" type="pres">
      <dgm:prSet presAssocID="{DCF55779-262B-4738-B206-E266DA425852}" presName="sibTrans" presStyleLbl="sibTrans1D1" presStyleIdx="0" presStyleCnt="5"/>
      <dgm:spPr/>
      <dgm:t>
        <a:bodyPr/>
        <a:lstStyle/>
        <a:p>
          <a:endParaRPr lang="en-GB"/>
        </a:p>
      </dgm:t>
    </dgm:pt>
    <dgm:pt modelId="{8FEAA4E3-4E36-4E6E-B3A2-F9272B7D5D28}" type="pres">
      <dgm:prSet presAssocID="{7F00B8CC-A424-4CEB-8D4C-4C71F512A24F}" presName="node" presStyleLbl="node1" presStyleIdx="1" presStyleCnt="5" custScaleX="113535" custScaleY="100253">
        <dgm:presLayoutVars>
          <dgm:bulletEnabled val="1"/>
        </dgm:presLayoutVars>
      </dgm:prSet>
      <dgm:spPr/>
      <dgm:t>
        <a:bodyPr/>
        <a:lstStyle/>
        <a:p>
          <a:endParaRPr lang="en-GB"/>
        </a:p>
      </dgm:t>
    </dgm:pt>
    <dgm:pt modelId="{5A086322-46E6-4FA3-8DE5-076672306883}" type="pres">
      <dgm:prSet presAssocID="{7F00B8CC-A424-4CEB-8D4C-4C71F512A24F}" presName="spNode" presStyleCnt="0"/>
      <dgm:spPr/>
    </dgm:pt>
    <dgm:pt modelId="{C4E1461E-A08D-4861-A790-9C1F0A5755ED}" type="pres">
      <dgm:prSet presAssocID="{5C5C6AF3-ECF0-4DAD-8042-32E8E44FFD7B}" presName="sibTrans" presStyleLbl="sibTrans1D1" presStyleIdx="1" presStyleCnt="5"/>
      <dgm:spPr/>
      <dgm:t>
        <a:bodyPr/>
        <a:lstStyle/>
        <a:p>
          <a:endParaRPr lang="en-GB"/>
        </a:p>
      </dgm:t>
    </dgm:pt>
    <dgm:pt modelId="{F18821A8-3780-46CC-A599-7E6B0E19D4CE}" type="pres">
      <dgm:prSet presAssocID="{32746520-D715-4D83-BD8B-7B40F888EDEE}" presName="node" presStyleLbl="node1" presStyleIdx="2" presStyleCnt="5" custScaleX="123258" custScaleY="169804">
        <dgm:presLayoutVars>
          <dgm:bulletEnabled val="1"/>
        </dgm:presLayoutVars>
      </dgm:prSet>
      <dgm:spPr/>
      <dgm:t>
        <a:bodyPr/>
        <a:lstStyle/>
        <a:p>
          <a:endParaRPr lang="en-GB"/>
        </a:p>
      </dgm:t>
    </dgm:pt>
    <dgm:pt modelId="{2409194A-FA70-4B30-8A48-960D54DA16C3}" type="pres">
      <dgm:prSet presAssocID="{32746520-D715-4D83-BD8B-7B40F888EDEE}" presName="spNode" presStyleCnt="0"/>
      <dgm:spPr/>
    </dgm:pt>
    <dgm:pt modelId="{64876ADE-F2A0-43B6-B560-54C02A5F9EB6}" type="pres">
      <dgm:prSet presAssocID="{EB98F8E0-056F-42AE-8874-6926C8F50AC2}" presName="sibTrans" presStyleLbl="sibTrans1D1" presStyleIdx="2" presStyleCnt="5"/>
      <dgm:spPr/>
      <dgm:t>
        <a:bodyPr/>
        <a:lstStyle/>
        <a:p>
          <a:endParaRPr lang="en-GB"/>
        </a:p>
      </dgm:t>
    </dgm:pt>
    <dgm:pt modelId="{7C215824-4F12-47C6-8D33-CBC45634BAA1}" type="pres">
      <dgm:prSet presAssocID="{644B9E7E-BEE6-4229-B66C-97BF50E7C3CC}" presName="node" presStyleLbl="node1" presStyleIdx="3" presStyleCnt="5" custRadScaleRad="98533" custRadScaleInc="2591">
        <dgm:presLayoutVars>
          <dgm:bulletEnabled val="1"/>
        </dgm:presLayoutVars>
      </dgm:prSet>
      <dgm:spPr/>
      <dgm:t>
        <a:bodyPr/>
        <a:lstStyle/>
        <a:p>
          <a:endParaRPr lang="en-GB"/>
        </a:p>
      </dgm:t>
    </dgm:pt>
    <dgm:pt modelId="{511675BE-7CB7-4E8C-871B-4BDC875398D1}" type="pres">
      <dgm:prSet presAssocID="{644B9E7E-BEE6-4229-B66C-97BF50E7C3CC}" presName="spNode" presStyleCnt="0"/>
      <dgm:spPr/>
    </dgm:pt>
    <dgm:pt modelId="{C1F1E7CB-7384-4B80-8717-4651EF6D2FAC}" type="pres">
      <dgm:prSet presAssocID="{062254A8-EAFD-4D5E-BEAF-BA46DE3775B3}" presName="sibTrans" presStyleLbl="sibTrans1D1" presStyleIdx="3" presStyleCnt="5"/>
      <dgm:spPr/>
      <dgm:t>
        <a:bodyPr/>
        <a:lstStyle/>
        <a:p>
          <a:endParaRPr lang="en-GB"/>
        </a:p>
      </dgm:t>
    </dgm:pt>
    <dgm:pt modelId="{A3B66696-C566-4C8D-9194-5CC755E377C5}" type="pres">
      <dgm:prSet presAssocID="{D10C0F49-BD2D-48EE-A929-7B0E06AE18BB}" presName="node" presStyleLbl="node1" presStyleIdx="4" presStyleCnt="5">
        <dgm:presLayoutVars>
          <dgm:bulletEnabled val="1"/>
        </dgm:presLayoutVars>
      </dgm:prSet>
      <dgm:spPr/>
      <dgm:t>
        <a:bodyPr/>
        <a:lstStyle/>
        <a:p>
          <a:endParaRPr lang="en-GB"/>
        </a:p>
      </dgm:t>
    </dgm:pt>
    <dgm:pt modelId="{D16B62C8-A13D-4760-A05B-DEF7A2BBAF27}" type="pres">
      <dgm:prSet presAssocID="{D10C0F49-BD2D-48EE-A929-7B0E06AE18BB}" presName="spNode" presStyleCnt="0"/>
      <dgm:spPr/>
    </dgm:pt>
    <dgm:pt modelId="{4822F5EA-E994-4FD0-94C7-3715A75E6702}" type="pres">
      <dgm:prSet presAssocID="{C4B18C03-413D-4C66-838A-4526F2E6EA18}" presName="sibTrans" presStyleLbl="sibTrans1D1" presStyleIdx="4" presStyleCnt="5"/>
      <dgm:spPr/>
      <dgm:t>
        <a:bodyPr/>
        <a:lstStyle/>
        <a:p>
          <a:endParaRPr lang="en-GB"/>
        </a:p>
      </dgm:t>
    </dgm:pt>
  </dgm:ptLst>
  <dgm:cxnLst>
    <dgm:cxn modelId="{E58AA640-E2BD-494A-B4F1-6F17F85D6AC8}" type="presOf" srcId="{83A40D3A-5A58-47DF-97C2-C0512DBB2766}" destId="{737B1CD1-971A-48DC-BE5F-1477C5921752}" srcOrd="0" destOrd="0" presId="urn:microsoft.com/office/officeart/2005/8/layout/cycle6"/>
    <dgm:cxn modelId="{2AFD2705-48B2-45AD-8E89-1E314D355D11}" type="presOf" srcId="{5C5C6AF3-ECF0-4DAD-8042-32E8E44FFD7B}" destId="{C4E1461E-A08D-4861-A790-9C1F0A5755ED}" srcOrd="0" destOrd="0" presId="urn:microsoft.com/office/officeart/2005/8/layout/cycle6"/>
    <dgm:cxn modelId="{0B1711CD-A658-4A64-A0E1-3D1ECF930835}" type="presOf" srcId="{C4B18C03-413D-4C66-838A-4526F2E6EA18}" destId="{4822F5EA-E994-4FD0-94C7-3715A75E6702}" srcOrd="0" destOrd="0" presId="urn:microsoft.com/office/officeart/2005/8/layout/cycle6"/>
    <dgm:cxn modelId="{D20E3DCA-0318-4F1B-9914-89115C45449C}" type="presOf" srcId="{644B9E7E-BEE6-4229-B66C-97BF50E7C3CC}" destId="{7C215824-4F12-47C6-8D33-CBC45634BAA1}" srcOrd="0" destOrd="0" presId="urn:microsoft.com/office/officeart/2005/8/layout/cycle6"/>
    <dgm:cxn modelId="{FC31CCAA-5C13-4E8B-B6CC-75EACDB1AB1F}" srcId="{83A40D3A-5A58-47DF-97C2-C0512DBB2766}" destId="{FE96FC31-D77E-46BE-AE7B-2F65B45EFC9D}" srcOrd="0" destOrd="0" parTransId="{87F49F5A-092E-4875-8C90-D504B921DCA0}" sibTransId="{DCF55779-262B-4738-B206-E266DA425852}"/>
    <dgm:cxn modelId="{A51F0B6F-B90F-4818-A47E-764D2CE2755D}" srcId="{83A40D3A-5A58-47DF-97C2-C0512DBB2766}" destId="{7F00B8CC-A424-4CEB-8D4C-4C71F512A24F}" srcOrd="1" destOrd="0" parTransId="{AE35C619-B678-491B-8C68-F6BACFC581E4}" sibTransId="{5C5C6AF3-ECF0-4DAD-8042-32E8E44FFD7B}"/>
    <dgm:cxn modelId="{396303CF-5505-4DF9-9869-1AD0B7DC9B90}" type="presOf" srcId="{DCF55779-262B-4738-B206-E266DA425852}" destId="{56A71E65-2978-447F-B03D-8E4BB2911767}" srcOrd="0" destOrd="0" presId="urn:microsoft.com/office/officeart/2005/8/layout/cycle6"/>
    <dgm:cxn modelId="{DBBFB7CF-4ABE-4518-8ED6-5299B195220A}" type="presOf" srcId="{7F00B8CC-A424-4CEB-8D4C-4C71F512A24F}" destId="{8FEAA4E3-4E36-4E6E-B3A2-F9272B7D5D28}" srcOrd="0" destOrd="0" presId="urn:microsoft.com/office/officeart/2005/8/layout/cycle6"/>
    <dgm:cxn modelId="{1001C6C2-4FC3-4DB2-9392-DB4C4BC825C8}" type="presOf" srcId="{EB98F8E0-056F-42AE-8874-6926C8F50AC2}" destId="{64876ADE-F2A0-43B6-B560-54C02A5F9EB6}" srcOrd="0" destOrd="0" presId="urn:microsoft.com/office/officeart/2005/8/layout/cycle6"/>
    <dgm:cxn modelId="{62C9CDF1-C086-45AC-8187-505DCE0E223D}" srcId="{83A40D3A-5A58-47DF-97C2-C0512DBB2766}" destId="{D10C0F49-BD2D-48EE-A929-7B0E06AE18BB}" srcOrd="4" destOrd="0" parTransId="{32E7DFDD-B872-44F1-9998-42E81FD9AAAC}" sibTransId="{C4B18C03-413D-4C66-838A-4526F2E6EA18}"/>
    <dgm:cxn modelId="{3A8C084E-DC83-413F-A091-32F61ED60D23}" type="presOf" srcId="{D10C0F49-BD2D-48EE-A929-7B0E06AE18BB}" destId="{A3B66696-C566-4C8D-9194-5CC755E377C5}" srcOrd="0" destOrd="0" presId="urn:microsoft.com/office/officeart/2005/8/layout/cycle6"/>
    <dgm:cxn modelId="{E074DE80-3331-4F43-A956-BC94B26A7059}" type="presOf" srcId="{32746520-D715-4D83-BD8B-7B40F888EDEE}" destId="{F18821A8-3780-46CC-A599-7E6B0E19D4CE}" srcOrd="0" destOrd="0" presId="urn:microsoft.com/office/officeart/2005/8/layout/cycle6"/>
    <dgm:cxn modelId="{ABC1D3EB-C66F-4BD2-B68C-05016DFF4686}" srcId="{83A40D3A-5A58-47DF-97C2-C0512DBB2766}" destId="{32746520-D715-4D83-BD8B-7B40F888EDEE}" srcOrd="2" destOrd="0" parTransId="{D2154615-E0C4-48AE-8D68-60290DA45711}" sibTransId="{EB98F8E0-056F-42AE-8874-6926C8F50AC2}"/>
    <dgm:cxn modelId="{86938891-2DA2-437E-BE4A-0169D09916FE}" type="presOf" srcId="{FE96FC31-D77E-46BE-AE7B-2F65B45EFC9D}" destId="{5861A7B2-7B8C-4F55-99FC-386E3C5192AD}" srcOrd="0" destOrd="0" presId="urn:microsoft.com/office/officeart/2005/8/layout/cycle6"/>
    <dgm:cxn modelId="{7A9FC600-C774-46B0-BB9B-57ADE13DB4DC}" type="presOf" srcId="{062254A8-EAFD-4D5E-BEAF-BA46DE3775B3}" destId="{C1F1E7CB-7384-4B80-8717-4651EF6D2FAC}" srcOrd="0" destOrd="0" presId="urn:microsoft.com/office/officeart/2005/8/layout/cycle6"/>
    <dgm:cxn modelId="{E4B0C3DB-D272-43AA-9E9D-01F622334BD8}" srcId="{83A40D3A-5A58-47DF-97C2-C0512DBB2766}" destId="{644B9E7E-BEE6-4229-B66C-97BF50E7C3CC}" srcOrd="3" destOrd="0" parTransId="{F1C1DFC4-FED4-40A0-A72C-244555A7C747}" sibTransId="{062254A8-EAFD-4D5E-BEAF-BA46DE3775B3}"/>
    <dgm:cxn modelId="{7F1A7E4B-EDB8-493F-986E-B02B65B1C246}" type="presParOf" srcId="{737B1CD1-971A-48DC-BE5F-1477C5921752}" destId="{5861A7B2-7B8C-4F55-99FC-386E3C5192AD}" srcOrd="0" destOrd="0" presId="urn:microsoft.com/office/officeart/2005/8/layout/cycle6"/>
    <dgm:cxn modelId="{D2F9A557-C785-4A3A-A090-639894A644B3}" type="presParOf" srcId="{737B1CD1-971A-48DC-BE5F-1477C5921752}" destId="{F45014BA-D22A-473A-AB55-88C35F1C66D5}" srcOrd="1" destOrd="0" presId="urn:microsoft.com/office/officeart/2005/8/layout/cycle6"/>
    <dgm:cxn modelId="{A9F87122-B3EB-4736-8E5B-18CEC4A22769}" type="presParOf" srcId="{737B1CD1-971A-48DC-BE5F-1477C5921752}" destId="{56A71E65-2978-447F-B03D-8E4BB2911767}" srcOrd="2" destOrd="0" presId="urn:microsoft.com/office/officeart/2005/8/layout/cycle6"/>
    <dgm:cxn modelId="{AEFD3CC7-79F4-4C3C-A4DD-12A7C8F38E57}" type="presParOf" srcId="{737B1CD1-971A-48DC-BE5F-1477C5921752}" destId="{8FEAA4E3-4E36-4E6E-B3A2-F9272B7D5D28}" srcOrd="3" destOrd="0" presId="urn:microsoft.com/office/officeart/2005/8/layout/cycle6"/>
    <dgm:cxn modelId="{AF00043B-8632-4CDD-86D1-FC1A1E3B476D}" type="presParOf" srcId="{737B1CD1-971A-48DC-BE5F-1477C5921752}" destId="{5A086322-46E6-4FA3-8DE5-076672306883}" srcOrd="4" destOrd="0" presId="urn:microsoft.com/office/officeart/2005/8/layout/cycle6"/>
    <dgm:cxn modelId="{C20B782A-053B-47D3-9125-6F7F09AA39B9}" type="presParOf" srcId="{737B1CD1-971A-48DC-BE5F-1477C5921752}" destId="{C4E1461E-A08D-4861-A790-9C1F0A5755ED}" srcOrd="5" destOrd="0" presId="urn:microsoft.com/office/officeart/2005/8/layout/cycle6"/>
    <dgm:cxn modelId="{90995B2D-86B8-4776-A9EC-CC2422C62BCB}" type="presParOf" srcId="{737B1CD1-971A-48DC-BE5F-1477C5921752}" destId="{F18821A8-3780-46CC-A599-7E6B0E19D4CE}" srcOrd="6" destOrd="0" presId="urn:microsoft.com/office/officeart/2005/8/layout/cycle6"/>
    <dgm:cxn modelId="{2478DE91-884C-4633-9576-C575472028F4}" type="presParOf" srcId="{737B1CD1-971A-48DC-BE5F-1477C5921752}" destId="{2409194A-FA70-4B30-8A48-960D54DA16C3}" srcOrd="7" destOrd="0" presId="urn:microsoft.com/office/officeart/2005/8/layout/cycle6"/>
    <dgm:cxn modelId="{A6BD4DB7-0408-419B-91A2-4FD0E05FC7C5}" type="presParOf" srcId="{737B1CD1-971A-48DC-BE5F-1477C5921752}" destId="{64876ADE-F2A0-43B6-B560-54C02A5F9EB6}" srcOrd="8" destOrd="0" presId="urn:microsoft.com/office/officeart/2005/8/layout/cycle6"/>
    <dgm:cxn modelId="{B9A29B14-9A43-447D-B7EB-0D8DC6F526AE}" type="presParOf" srcId="{737B1CD1-971A-48DC-BE5F-1477C5921752}" destId="{7C215824-4F12-47C6-8D33-CBC45634BAA1}" srcOrd="9" destOrd="0" presId="urn:microsoft.com/office/officeart/2005/8/layout/cycle6"/>
    <dgm:cxn modelId="{EE9A81CA-1616-4FF9-8603-FD3F530817F3}" type="presParOf" srcId="{737B1CD1-971A-48DC-BE5F-1477C5921752}" destId="{511675BE-7CB7-4E8C-871B-4BDC875398D1}" srcOrd="10" destOrd="0" presId="urn:microsoft.com/office/officeart/2005/8/layout/cycle6"/>
    <dgm:cxn modelId="{D7657371-5109-4687-B1EA-FDAABBC176CC}" type="presParOf" srcId="{737B1CD1-971A-48DC-BE5F-1477C5921752}" destId="{C1F1E7CB-7384-4B80-8717-4651EF6D2FAC}" srcOrd="11" destOrd="0" presId="urn:microsoft.com/office/officeart/2005/8/layout/cycle6"/>
    <dgm:cxn modelId="{B054538C-D024-4C31-8621-06301BD0FF7D}" type="presParOf" srcId="{737B1CD1-971A-48DC-BE5F-1477C5921752}" destId="{A3B66696-C566-4C8D-9194-5CC755E377C5}" srcOrd="12" destOrd="0" presId="urn:microsoft.com/office/officeart/2005/8/layout/cycle6"/>
    <dgm:cxn modelId="{5AAF5417-20BD-4812-B26A-DB32286F4D31}" type="presParOf" srcId="{737B1CD1-971A-48DC-BE5F-1477C5921752}" destId="{D16B62C8-A13D-4760-A05B-DEF7A2BBAF27}" srcOrd="13" destOrd="0" presId="urn:microsoft.com/office/officeart/2005/8/layout/cycle6"/>
    <dgm:cxn modelId="{4B12C2AD-BE08-4E69-BA22-591F100E236A}" type="presParOf" srcId="{737B1CD1-971A-48DC-BE5F-1477C5921752}" destId="{4822F5EA-E994-4FD0-94C7-3715A75E670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A40D3A-5A58-47DF-97C2-C0512DBB276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FE96FC31-D77E-46BE-AE7B-2F65B45EFC9D}">
      <dgm:prSet phldrT="[Text]"/>
      <dgm:spPr>
        <a:solidFill>
          <a:srgbClr val="A4B303"/>
        </a:solidFill>
      </dgm:spPr>
      <dgm:t>
        <a:bodyPr/>
        <a:lstStyle/>
        <a:p>
          <a:r>
            <a:rPr lang="en-GB" dirty="0" smtClean="0"/>
            <a:t>Pollinators</a:t>
          </a:r>
          <a:endParaRPr lang="en-GB" dirty="0"/>
        </a:p>
      </dgm:t>
    </dgm:pt>
    <dgm:pt modelId="{87F49F5A-092E-4875-8C90-D504B921DCA0}" type="parTrans" cxnId="{FC31CCAA-5C13-4E8B-B6CC-75EACDB1AB1F}">
      <dgm:prSet/>
      <dgm:spPr/>
      <dgm:t>
        <a:bodyPr/>
        <a:lstStyle/>
        <a:p>
          <a:endParaRPr lang="en-GB"/>
        </a:p>
      </dgm:t>
    </dgm:pt>
    <dgm:pt modelId="{DCF55779-262B-4738-B206-E266DA425852}" type="sibTrans" cxnId="{FC31CCAA-5C13-4E8B-B6CC-75EACDB1AB1F}">
      <dgm:prSet/>
      <dgm:spPr>
        <a:solidFill>
          <a:schemeClr val="bg1"/>
        </a:solidFill>
        <a:ln>
          <a:solidFill>
            <a:schemeClr val="bg1"/>
          </a:solidFill>
        </a:ln>
      </dgm:spPr>
      <dgm:t>
        <a:bodyPr/>
        <a:lstStyle/>
        <a:p>
          <a:endParaRPr lang="en-GB"/>
        </a:p>
      </dgm:t>
    </dgm:pt>
    <dgm:pt modelId="{7F00B8CC-A424-4CEB-8D4C-4C71F512A24F}">
      <dgm:prSet phldrT="[Text]" custT="1"/>
      <dgm:spPr>
        <a:solidFill>
          <a:srgbClr val="A4B303"/>
        </a:solidFill>
      </dgm:spPr>
      <dgm:t>
        <a:bodyPr/>
        <a:lstStyle/>
        <a:p>
          <a:r>
            <a:rPr lang="en-GB" sz="1800" b="0" dirty="0" smtClean="0"/>
            <a:t>Superintendents</a:t>
          </a:r>
          <a:endParaRPr lang="en-GB" sz="1800" b="0" dirty="0"/>
        </a:p>
      </dgm:t>
    </dgm:pt>
    <dgm:pt modelId="{AE35C619-B678-491B-8C68-F6BACFC581E4}" type="parTrans" cxnId="{A51F0B6F-B90F-4818-A47E-764D2CE2755D}">
      <dgm:prSet/>
      <dgm:spPr/>
      <dgm:t>
        <a:bodyPr/>
        <a:lstStyle/>
        <a:p>
          <a:endParaRPr lang="en-GB"/>
        </a:p>
      </dgm:t>
    </dgm:pt>
    <dgm:pt modelId="{5C5C6AF3-ECF0-4DAD-8042-32E8E44FFD7B}" type="sibTrans" cxnId="{A51F0B6F-B90F-4818-A47E-764D2CE2755D}">
      <dgm:prSet/>
      <dgm:spPr>
        <a:ln>
          <a:solidFill>
            <a:schemeClr val="bg1"/>
          </a:solidFill>
        </a:ln>
      </dgm:spPr>
      <dgm:t>
        <a:bodyPr/>
        <a:lstStyle/>
        <a:p>
          <a:endParaRPr lang="en-GB"/>
        </a:p>
      </dgm:t>
    </dgm:pt>
    <dgm:pt modelId="{32746520-D715-4D83-BD8B-7B40F888EDEE}">
      <dgm:prSet phldrT="[Text]"/>
      <dgm:spPr>
        <a:solidFill>
          <a:srgbClr val="A4B303"/>
        </a:solidFill>
      </dgm:spPr>
      <dgm:t>
        <a:bodyPr/>
        <a:lstStyle/>
        <a:p>
          <a:r>
            <a:rPr lang="en-GB" dirty="0" smtClean="0"/>
            <a:t>Players</a:t>
          </a:r>
          <a:endParaRPr lang="en-GB" dirty="0"/>
        </a:p>
      </dgm:t>
    </dgm:pt>
    <dgm:pt modelId="{D2154615-E0C4-48AE-8D68-60290DA45711}" type="parTrans" cxnId="{ABC1D3EB-C66F-4BD2-B68C-05016DFF4686}">
      <dgm:prSet/>
      <dgm:spPr/>
      <dgm:t>
        <a:bodyPr/>
        <a:lstStyle/>
        <a:p>
          <a:endParaRPr lang="en-GB"/>
        </a:p>
      </dgm:t>
    </dgm:pt>
    <dgm:pt modelId="{EB98F8E0-056F-42AE-8874-6926C8F50AC2}" type="sibTrans" cxnId="{ABC1D3EB-C66F-4BD2-B68C-05016DFF4686}">
      <dgm:prSet/>
      <dgm:spPr>
        <a:ln>
          <a:solidFill>
            <a:schemeClr val="bg1"/>
          </a:solidFill>
        </a:ln>
      </dgm:spPr>
      <dgm:t>
        <a:bodyPr/>
        <a:lstStyle/>
        <a:p>
          <a:endParaRPr lang="en-GB"/>
        </a:p>
      </dgm:t>
    </dgm:pt>
    <dgm:pt modelId="{D10C0F49-BD2D-48EE-A929-7B0E06AE18BB}">
      <dgm:prSet phldrT="[Text]"/>
      <dgm:spPr>
        <a:solidFill>
          <a:srgbClr val="A4B303"/>
        </a:solidFill>
      </dgm:spPr>
      <dgm:t>
        <a:bodyPr/>
        <a:lstStyle/>
        <a:p>
          <a:r>
            <a:rPr lang="en-GB" dirty="0" smtClean="0"/>
            <a:t>Community</a:t>
          </a:r>
          <a:endParaRPr lang="en-GB" dirty="0"/>
        </a:p>
      </dgm:t>
    </dgm:pt>
    <dgm:pt modelId="{32E7DFDD-B872-44F1-9998-42E81FD9AAAC}" type="parTrans" cxnId="{62C9CDF1-C086-45AC-8187-505DCE0E223D}">
      <dgm:prSet/>
      <dgm:spPr/>
      <dgm:t>
        <a:bodyPr/>
        <a:lstStyle/>
        <a:p>
          <a:endParaRPr lang="en-GB"/>
        </a:p>
      </dgm:t>
    </dgm:pt>
    <dgm:pt modelId="{C4B18C03-413D-4C66-838A-4526F2E6EA18}" type="sibTrans" cxnId="{62C9CDF1-C086-45AC-8187-505DCE0E223D}">
      <dgm:prSet/>
      <dgm:spPr>
        <a:ln>
          <a:solidFill>
            <a:schemeClr val="bg1"/>
          </a:solidFill>
        </a:ln>
      </dgm:spPr>
      <dgm:t>
        <a:bodyPr/>
        <a:lstStyle/>
        <a:p>
          <a:endParaRPr lang="en-GB"/>
        </a:p>
      </dgm:t>
    </dgm:pt>
    <dgm:pt modelId="{644B9E7E-BEE6-4229-B66C-97BF50E7C3CC}">
      <dgm:prSet phldrT="[Text]" custT="1"/>
      <dgm:spPr>
        <a:solidFill>
          <a:srgbClr val="0070C0"/>
        </a:solidFill>
      </dgm:spPr>
      <dgm:t>
        <a:bodyPr/>
        <a:lstStyle/>
        <a:p>
          <a:r>
            <a:rPr lang="en-GB" sz="2800" b="1" dirty="0" smtClean="0"/>
            <a:t>Club</a:t>
          </a:r>
          <a:endParaRPr lang="en-GB" sz="2400" b="1" dirty="0"/>
        </a:p>
      </dgm:t>
    </dgm:pt>
    <dgm:pt modelId="{062254A8-EAFD-4D5E-BEAF-BA46DE3775B3}" type="sibTrans" cxnId="{E4B0C3DB-D272-43AA-9E9D-01F622334BD8}">
      <dgm:prSet/>
      <dgm:spPr>
        <a:solidFill>
          <a:schemeClr val="bg1"/>
        </a:solidFill>
        <a:ln>
          <a:solidFill>
            <a:schemeClr val="bg1"/>
          </a:solidFill>
        </a:ln>
      </dgm:spPr>
      <dgm:t>
        <a:bodyPr/>
        <a:lstStyle/>
        <a:p>
          <a:endParaRPr lang="en-GB"/>
        </a:p>
      </dgm:t>
    </dgm:pt>
    <dgm:pt modelId="{F1C1DFC4-FED4-40A0-A72C-244555A7C747}" type="parTrans" cxnId="{E4B0C3DB-D272-43AA-9E9D-01F622334BD8}">
      <dgm:prSet/>
      <dgm:spPr/>
      <dgm:t>
        <a:bodyPr/>
        <a:lstStyle/>
        <a:p>
          <a:endParaRPr lang="en-GB"/>
        </a:p>
      </dgm:t>
    </dgm:pt>
    <dgm:pt modelId="{737B1CD1-971A-48DC-BE5F-1477C5921752}" type="pres">
      <dgm:prSet presAssocID="{83A40D3A-5A58-47DF-97C2-C0512DBB2766}" presName="cycle" presStyleCnt="0">
        <dgm:presLayoutVars>
          <dgm:dir/>
          <dgm:resizeHandles val="exact"/>
        </dgm:presLayoutVars>
      </dgm:prSet>
      <dgm:spPr/>
      <dgm:t>
        <a:bodyPr/>
        <a:lstStyle/>
        <a:p>
          <a:endParaRPr lang="en-GB"/>
        </a:p>
      </dgm:t>
    </dgm:pt>
    <dgm:pt modelId="{5861A7B2-7B8C-4F55-99FC-386E3C5192AD}" type="pres">
      <dgm:prSet presAssocID="{FE96FC31-D77E-46BE-AE7B-2F65B45EFC9D}" presName="node" presStyleLbl="node1" presStyleIdx="0" presStyleCnt="5">
        <dgm:presLayoutVars>
          <dgm:bulletEnabled val="1"/>
        </dgm:presLayoutVars>
      </dgm:prSet>
      <dgm:spPr/>
      <dgm:t>
        <a:bodyPr/>
        <a:lstStyle/>
        <a:p>
          <a:endParaRPr lang="en-GB"/>
        </a:p>
      </dgm:t>
    </dgm:pt>
    <dgm:pt modelId="{F45014BA-D22A-473A-AB55-88C35F1C66D5}" type="pres">
      <dgm:prSet presAssocID="{FE96FC31-D77E-46BE-AE7B-2F65B45EFC9D}" presName="spNode" presStyleCnt="0"/>
      <dgm:spPr/>
    </dgm:pt>
    <dgm:pt modelId="{56A71E65-2978-447F-B03D-8E4BB2911767}" type="pres">
      <dgm:prSet presAssocID="{DCF55779-262B-4738-B206-E266DA425852}" presName="sibTrans" presStyleLbl="sibTrans1D1" presStyleIdx="0" presStyleCnt="5"/>
      <dgm:spPr/>
      <dgm:t>
        <a:bodyPr/>
        <a:lstStyle/>
        <a:p>
          <a:endParaRPr lang="en-GB"/>
        </a:p>
      </dgm:t>
    </dgm:pt>
    <dgm:pt modelId="{8FEAA4E3-4E36-4E6E-B3A2-F9272B7D5D28}" type="pres">
      <dgm:prSet presAssocID="{7F00B8CC-A424-4CEB-8D4C-4C71F512A24F}" presName="node" presStyleLbl="node1" presStyleIdx="1" presStyleCnt="5" custScaleX="136862" custScaleY="100253">
        <dgm:presLayoutVars>
          <dgm:bulletEnabled val="1"/>
        </dgm:presLayoutVars>
      </dgm:prSet>
      <dgm:spPr/>
      <dgm:t>
        <a:bodyPr/>
        <a:lstStyle/>
        <a:p>
          <a:endParaRPr lang="en-GB"/>
        </a:p>
      </dgm:t>
    </dgm:pt>
    <dgm:pt modelId="{5A086322-46E6-4FA3-8DE5-076672306883}" type="pres">
      <dgm:prSet presAssocID="{7F00B8CC-A424-4CEB-8D4C-4C71F512A24F}" presName="spNode" presStyleCnt="0"/>
      <dgm:spPr/>
    </dgm:pt>
    <dgm:pt modelId="{C4E1461E-A08D-4861-A790-9C1F0A5755ED}" type="pres">
      <dgm:prSet presAssocID="{5C5C6AF3-ECF0-4DAD-8042-32E8E44FFD7B}" presName="sibTrans" presStyleLbl="sibTrans1D1" presStyleIdx="1" presStyleCnt="5"/>
      <dgm:spPr/>
      <dgm:t>
        <a:bodyPr/>
        <a:lstStyle/>
        <a:p>
          <a:endParaRPr lang="en-GB"/>
        </a:p>
      </dgm:t>
    </dgm:pt>
    <dgm:pt modelId="{F18821A8-3780-46CC-A599-7E6B0E19D4CE}" type="pres">
      <dgm:prSet presAssocID="{32746520-D715-4D83-BD8B-7B40F888EDEE}" presName="node" presStyleLbl="node1" presStyleIdx="2" presStyleCnt="5">
        <dgm:presLayoutVars>
          <dgm:bulletEnabled val="1"/>
        </dgm:presLayoutVars>
      </dgm:prSet>
      <dgm:spPr/>
      <dgm:t>
        <a:bodyPr/>
        <a:lstStyle/>
        <a:p>
          <a:endParaRPr lang="en-GB"/>
        </a:p>
      </dgm:t>
    </dgm:pt>
    <dgm:pt modelId="{2409194A-FA70-4B30-8A48-960D54DA16C3}" type="pres">
      <dgm:prSet presAssocID="{32746520-D715-4D83-BD8B-7B40F888EDEE}" presName="spNode" presStyleCnt="0"/>
      <dgm:spPr/>
    </dgm:pt>
    <dgm:pt modelId="{64876ADE-F2A0-43B6-B560-54C02A5F9EB6}" type="pres">
      <dgm:prSet presAssocID="{EB98F8E0-056F-42AE-8874-6926C8F50AC2}" presName="sibTrans" presStyleLbl="sibTrans1D1" presStyleIdx="2" presStyleCnt="5"/>
      <dgm:spPr/>
      <dgm:t>
        <a:bodyPr/>
        <a:lstStyle/>
        <a:p>
          <a:endParaRPr lang="en-GB"/>
        </a:p>
      </dgm:t>
    </dgm:pt>
    <dgm:pt modelId="{7C215824-4F12-47C6-8D33-CBC45634BAA1}" type="pres">
      <dgm:prSet presAssocID="{644B9E7E-BEE6-4229-B66C-97BF50E7C3CC}" presName="node" presStyleLbl="node1" presStyleIdx="3" presStyleCnt="5" custScaleX="127931" custScaleY="193991" custRadScaleRad="98533" custRadScaleInc="2591">
        <dgm:presLayoutVars>
          <dgm:bulletEnabled val="1"/>
        </dgm:presLayoutVars>
      </dgm:prSet>
      <dgm:spPr/>
      <dgm:t>
        <a:bodyPr/>
        <a:lstStyle/>
        <a:p>
          <a:endParaRPr lang="en-GB"/>
        </a:p>
      </dgm:t>
    </dgm:pt>
    <dgm:pt modelId="{511675BE-7CB7-4E8C-871B-4BDC875398D1}" type="pres">
      <dgm:prSet presAssocID="{644B9E7E-BEE6-4229-B66C-97BF50E7C3CC}" presName="spNode" presStyleCnt="0"/>
      <dgm:spPr/>
    </dgm:pt>
    <dgm:pt modelId="{C1F1E7CB-7384-4B80-8717-4651EF6D2FAC}" type="pres">
      <dgm:prSet presAssocID="{062254A8-EAFD-4D5E-BEAF-BA46DE3775B3}" presName="sibTrans" presStyleLbl="sibTrans1D1" presStyleIdx="3" presStyleCnt="5"/>
      <dgm:spPr/>
      <dgm:t>
        <a:bodyPr/>
        <a:lstStyle/>
        <a:p>
          <a:endParaRPr lang="en-GB"/>
        </a:p>
      </dgm:t>
    </dgm:pt>
    <dgm:pt modelId="{A3B66696-C566-4C8D-9194-5CC755E377C5}" type="pres">
      <dgm:prSet presAssocID="{D10C0F49-BD2D-48EE-A929-7B0E06AE18BB}" presName="node" presStyleLbl="node1" presStyleIdx="4" presStyleCnt="5">
        <dgm:presLayoutVars>
          <dgm:bulletEnabled val="1"/>
        </dgm:presLayoutVars>
      </dgm:prSet>
      <dgm:spPr/>
      <dgm:t>
        <a:bodyPr/>
        <a:lstStyle/>
        <a:p>
          <a:endParaRPr lang="en-GB"/>
        </a:p>
      </dgm:t>
    </dgm:pt>
    <dgm:pt modelId="{D16B62C8-A13D-4760-A05B-DEF7A2BBAF27}" type="pres">
      <dgm:prSet presAssocID="{D10C0F49-BD2D-48EE-A929-7B0E06AE18BB}" presName="spNode" presStyleCnt="0"/>
      <dgm:spPr/>
    </dgm:pt>
    <dgm:pt modelId="{4822F5EA-E994-4FD0-94C7-3715A75E6702}" type="pres">
      <dgm:prSet presAssocID="{C4B18C03-413D-4C66-838A-4526F2E6EA18}" presName="sibTrans" presStyleLbl="sibTrans1D1" presStyleIdx="4" presStyleCnt="5"/>
      <dgm:spPr/>
      <dgm:t>
        <a:bodyPr/>
        <a:lstStyle/>
        <a:p>
          <a:endParaRPr lang="en-GB"/>
        </a:p>
      </dgm:t>
    </dgm:pt>
  </dgm:ptLst>
  <dgm:cxnLst>
    <dgm:cxn modelId="{2BD9D475-4BFA-4134-B57B-78418EDBF023}" type="presOf" srcId="{83A40D3A-5A58-47DF-97C2-C0512DBB2766}" destId="{737B1CD1-971A-48DC-BE5F-1477C5921752}" srcOrd="0" destOrd="0" presId="urn:microsoft.com/office/officeart/2005/8/layout/cycle6"/>
    <dgm:cxn modelId="{AE99F8A0-D0CC-4710-80F3-91C73F49D453}" type="presOf" srcId="{C4B18C03-413D-4C66-838A-4526F2E6EA18}" destId="{4822F5EA-E994-4FD0-94C7-3715A75E6702}" srcOrd="0" destOrd="0" presId="urn:microsoft.com/office/officeart/2005/8/layout/cycle6"/>
    <dgm:cxn modelId="{45068393-48EC-4FEA-919C-1366A1908D31}" type="presOf" srcId="{FE96FC31-D77E-46BE-AE7B-2F65B45EFC9D}" destId="{5861A7B2-7B8C-4F55-99FC-386E3C5192AD}" srcOrd="0" destOrd="0" presId="urn:microsoft.com/office/officeart/2005/8/layout/cycle6"/>
    <dgm:cxn modelId="{1EB07FE2-C9D3-4639-8EB0-E714CAE92284}" type="presOf" srcId="{D10C0F49-BD2D-48EE-A929-7B0E06AE18BB}" destId="{A3B66696-C566-4C8D-9194-5CC755E377C5}" srcOrd="0" destOrd="0" presId="urn:microsoft.com/office/officeart/2005/8/layout/cycle6"/>
    <dgm:cxn modelId="{FC31CCAA-5C13-4E8B-B6CC-75EACDB1AB1F}" srcId="{83A40D3A-5A58-47DF-97C2-C0512DBB2766}" destId="{FE96FC31-D77E-46BE-AE7B-2F65B45EFC9D}" srcOrd="0" destOrd="0" parTransId="{87F49F5A-092E-4875-8C90-D504B921DCA0}" sibTransId="{DCF55779-262B-4738-B206-E266DA425852}"/>
    <dgm:cxn modelId="{6409060B-DF5D-4786-9A05-7138B245C212}" type="presOf" srcId="{32746520-D715-4D83-BD8B-7B40F888EDEE}" destId="{F18821A8-3780-46CC-A599-7E6B0E19D4CE}" srcOrd="0" destOrd="0" presId="urn:microsoft.com/office/officeart/2005/8/layout/cycle6"/>
    <dgm:cxn modelId="{A51F0B6F-B90F-4818-A47E-764D2CE2755D}" srcId="{83A40D3A-5A58-47DF-97C2-C0512DBB2766}" destId="{7F00B8CC-A424-4CEB-8D4C-4C71F512A24F}" srcOrd="1" destOrd="0" parTransId="{AE35C619-B678-491B-8C68-F6BACFC581E4}" sibTransId="{5C5C6AF3-ECF0-4DAD-8042-32E8E44FFD7B}"/>
    <dgm:cxn modelId="{DF32E87D-91C9-4A09-B725-4F1025DDA99D}" type="presOf" srcId="{7F00B8CC-A424-4CEB-8D4C-4C71F512A24F}" destId="{8FEAA4E3-4E36-4E6E-B3A2-F9272B7D5D28}" srcOrd="0" destOrd="0" presId="urn:microsoft.com/office/officeart/2005/8/layout/cycle6"/>
    <dgm:cxn modelId="{10622FEB-757C-448D-BF6E-5D93DEFA4ED9}" type="presOf" srcId="{644B9E7E-BEE6-4229-B66C-97BF50E7C3CC}" destId="{7C215824-4F12-47C6-8D33-CBC45634BAA1}" srcOrd="0" destOrd="0" presId="urn:microsoft.com/office/officeart/2005/8/layout/cycle6"/>
    <dgm:cxn modelId="{F41DFBFE-4D69-4273-9667-557D81574B05}" type="presOf" srcId="{DCF55779-262B-4738-B206-E266DA425852}" destId="{56A71E65-2978-447F-B03D-8E4BB2911767}" srcOrd="0" destOrd="0" presId="urn:microsoft.com/office/officeart/2005/8/layout/cycle6"/>
    <dgm:cxn modelId="{62C9CDF1-C086-45AC-8187-505DCE0E223D}" srcId="{83A40D3A-5A58-47DF-97C2-C0512DBB2766}" destId="{D10C0F49-BD2D-48EE-A929-7B0E06AE18BB}" srcOrd="4" destOrd="0" parTransId="{32E7DFDD-B872-44F1-9998-42E81FD9AAAC}" sibTransId="{C4B18C03-413D-4C66-838A-4526F2E6EA18}"/>
    <dgm:cxn modelId="{F8B79273-5C7B-4D6D-8B11-AFBFB9E698DF}" type="presOf" srcId="{5C5C6AF3-ECF0-4DAD-8042-32E8E44FFD7B}" destId="{C4E1461E-A08D-4861-A790-9C1F0A5755ED}" srcOrd="0" destOrd="0" presId="urn:microsoft.com/office/officeart/2005/8/layout/cycle6"/>
    <dgm:cxn modelId="{ABC1D3EB-C66F-4BD2-B68C-05016DFF4686}" srcId="{83A40D3A-5A58-47DF-97C2-C0512DBB2766}" destId="{32746520-D715-4D83-BD8B-7B40F888EDEE}" srcOrd="2" destOrd="0" parTransId="{D2154615-E0C4-48AE-8D68-60290DA45711}" sibTransId="{EB98F8E0-056F-42AE-8874-6926C8F50AC2}"/>
    <dgm:cxn modelId="{205641A4-7C89-4A7E-8068-89251FA2EF6F}" type="presOf" srcId="{EB98F8E0-056F-42AE-8874-6926C8F50AC2}" destId="{64876ADE-F2A0-43B6-B560-54C02A5F9EB6}" srcOrd="0" destOrd="0" presId="urn:microsoft.com/office/officeart/2005/8/layout/cycle6"/>
    <dgm:cxn modelId="{B207894A-FD5A-4769-ABA3-CADE26A525D9}" type="presOf" srcId="{062254A8-EAFD-4D5E-BEAF-BA46DE3775B3}" destId="{C1F1E7CB-7384-4B80-8717-4651EF6D2FAC}" srcOrd="0" destOrd="0" presId="urn:microsoft.com/office/officeart/2005/8/layout/cycle6"/>
    <dgm:cxn modelId="{E4B0C3DB-D272-43AA-9E9D-01F622334BD8}" srcId="{83A40D3A-5A58-47DF-97C2-C0512DBB2766}" destId="{644B9E7E-BEE6-4229-B66C-97BF50E7C3CC}" srcOrd="3" destOrd="0" parTransId="{F1C1DFC4-FED4-40A0-A72C-244555A7C747}" sibTransId="{062254A8-EAFD-4D5E-BEAF-BA46DE3775B3}"/>
    <dgm:cxn modelId="{392F04E0-C0F8-44FF-B74C-7D0944C53C88}" type="presParOf" srcId="{737B1CD1-971A-48DC-BE5F-1477C5921752}" destId="{5861A7B2-7B8C-4F55-99FC-386E3C5192AD}" srcOrd="0" destOrd="0" presId="urn:microsoft.com/office/officeart/2005/8/layout/cycle6"/>
    <dgm:cxn modelId="{53E4F281-A016-448C-86C4-4D27ADD89B71}" type="presParOf" srcId="{737B1CD1-971A-48DC-BE5F-1477C5921752}" destId="{F45014BA-D22A-473A-AB55-88C35F1C66D5}" srcOrd="1" destOrd="0" presId="urn:microsoft.com/office/officeart/2005/8/layout/cycle6"/>
    <dgm:cxn modelId="{D2EFE0A3-A930-45B2-8833-0B4C3057EAC9}" type="presParOf" srcId="{737B1CD1-971A-48DC-BE5F-1477C5921752}" destId="{56A71E65-2978-447F-B03D-8E4BB2911767}" srcOrd="2" destOrd="0" presId="urn:microsoft.com/office/officeart/2005/8/layout/cycle6"/>
    <dgm:cxn modelId="{1E9B543E-303D-4A37-B1AC-50F66045BBA1}" type="presParOf" srcId="{737B1CD1-971A-48DC-BE5F-1477C5921752}" destId="{8FEAA4E3-4E36-4E6E-B3A2-F9272B7D5D28}" srcOrd="3" destOrd="0" presId="urn:microsoft.com/office/officeart/2005/8/layout/cycle6"/>
    <dgm:cxn modelId="{D3112B50-6738-4D12-8742-01FE1F51C7C9}" type="presParOf" srcId="{737B1CD1-971A-48DC-BE5F-1477C5921752}" destId="{5A086322-46E6-4FA3-8DE5-076672306883}" srcOrd="4" destOrd="0" presId="urn:microsoft.com/office/officeart/2005/8/layout/cycle6"/>
    <dgm:cxn modelId="{D7982D57-3311-4499-A666-707D7281EA46}" type="presParOf" srcId="{737B1CD1-971A-48DC-BE5F-1477C5921752}" destId="{C4E1461E-A08D-4861-A790-9C1F0A5755ED}" srcOrd="5" destOrd="0" presId="urn:microsoft.com/office/officeart/2005/8/layout/cycle6"/>
    <dgm:cxn modelId="{2C964D60-1A3C-44AB-AC17-6EDAB2D904CE}" type="presParOf" srcId="{737B1CD1-971A-48DC-BE5F-1477C5921752}" destId="{F18821A8-3780-46CC-A599-7E6B0E19D4CE}" srcOrd="6" destOrd="0" presId="urn:microsoft.com/office/officeart/2005/8/layout/cycle6"/>
    <dgm:cxn modelId="{A9A012E5-E784-40DC-9A6F-447B14795955}" type="presParOf" srcId="{737B1CD1-971A-48DC-BE5F-1477C5921752}" destId="{2409194A-FA70-4B30-8A48-960D54DA16C3}" srcOrd="7" destOrd="0" presId="urn:microsoft.com/office/officeart/2005/8/layout/cycle6"/>
    <dgm:cxn modelId="{A51AE018-1FAB-4D59-9869-80B58FBA8DFA}" type="presParOf" srcId="{737B1CD1-971A-48DC-BE5F-1477C5921752}" destId="{64876ADE-F2A0-43B6-B560-54C02A5F9EB6}" srcOrd="8" destOrd="0" presId="urn:microsoft.com/office/officeart/2005/8/layout/cycle6"/>
    <dgm:cxn modelId="{83676397-F0B2-4240-B33B-7D4A52131A5A}" type="presParOf" srcId="{737B1CD1-971A-48DC-BE5F-1477C5921752}" destId="{7C215824-4F12-47C6-8D33-CBC45634BAA1}" srcOrd="9" destOrd="0" presId="urn:microsoft.com/office/officeart/2005/8/layout/cycle6"/>
    <dgm:cxn modelId="{14F82318-1C94-452B-B932-45A92E461EB4}" type="presParOf" srcId="{737B1CD1-971A-48DC-BE5F-1477C5921752}" destId="{511675BE-7CB7-4E8C-871B-4BDC875398D1}" srcOrd="10" destOrd="0" presId="urn:microsoft.com/office/officeart/2005/8/layout/cycle6"/>
    <dgm:cxn modelId="{8A7434B0-6A68-4880-B152-E4006742FA09}" type="presParOf" srcId="{737B1CD1-971A-48DC-BE5F-1477C5921752}" destId="{C1F1E7CB-7384-4B80-8717-4651EF6D2FAC}" srcOrd="11" destOrd="0" presId="urn:microsoft.com/office/officeart/2005/8/layout/cycle6"/>
    <dgm:cxn modelId="{41EF863B-5530-465E-AB58-2D5CE17B9735}" type="presParOf" srcId="{737B1CD1-971A-48DC-BE5F-1477C5921752}" destId="{A3B66696-C566-4C8D-9194-5CC755E377C5}" srcOrd="12" destOrd="0" presId="urn:microsoft.com/office/officeart/2005/8/layout/cycle6"/>
    <dgm:cxn modelId="{FF183560-2568-4AA9-970C-BEE76E5705DA}" type="presParOf" srcId="{737B1CD1-971A-48DC-BE5F-1477C5921752}" destId="{D16B62C8-A13D-4760-A05B-DEF7A2BBAF27}" srcOrd="13" destOrd="0" presId="urn:microsoft.com/office/officeart/2005/8/layout/cycle6"/>
    <dgm:cxn modelId="{7D963C03-F301-46FE-A184-00CCD2EBBE9B}" type="presParOf" srcId="{737B1CD1-971A-48DC-BE5F-1477C5921752}" destId="{4822F5EA-E994-4FD0-94C7-3715A75E670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A40D3A-5A58-47DF-97C2-C0512DBB276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FE96FC31-D77E-46BE-AE7B-2F65B45EFC9D}">
      <dgm:prSet phldrT="[Text]"/>
      <dgm:spPr>
        <a:solidFill>
          <a:srgbClr val="A4B303"/>
        </a:solidFill>
      </dgm:spPr>
      <dgm:t>
        <a:bodyPr/>
        <a:lstStyle/>
        <a:p>
          <a:r>
            <a:rPr lang="en-GB" dirty="0" smtClean="0"/>
            <a:t>Pollinators</a:t>
          </a:r>
          <a:endParaRPr lang="en-GB" dirty="0"/>
        </a:p>
      </dgm:t>
    </dgm:pt>
    <dgm:pt modelId="{87F49F5A-092E-4875-8C90-D504B921DCA0}" type="parTrans" cxnId="{FC31CCAA-5C13-4E8B-B6CC-75EACDB1AB1F}">
      <dgm:prSet/>
      <dgm:spPr/>
      <dgm:t>
        <a:bodyPr/>
        <a:lstStyle/>
        <a:p>
          <a:endParaRPr lang="en-GB"/>
        </a:p>
      </dgm:t>
    </dgm:pt>
    <dgm:pt modelId="{DCF55779-262B-4738-B206-E266DA425852}" type="sibTrans" cxnId="{FC31CCAA-5C13-4E8B-B6CC-75EACDB1AB1F}">
      <dgm:prSet/>
      <dgm:spPr>
        <a:solidFill>
          <a:schemeClr val="bg1"/>
        </a:solidFill>
        <a:ln>
          <a:solidFill>
            <a:schemeClr val="bg1"/>
          </a:solidFill>
        </a:ln>
      </dgm:spPr>
      <dgm:t>
        <a:bodyPr/>
        <a:lstStyle/>
        <a:p>
          <a:endParaRPr lang="en-GB"/>
        </a:p>
      </dgm:t>
    </dgm:pt>
    <dgm:pt modelId="{7F00B8CC-A424-4CEB-8D4C-4C71F512A24F}">
      <dgm:prSet phldrT="[Text]" custT="1"/>
      <dgm:spPr>
        <a:solidFill>
          <a:srgbClr val="A4B303"/>
        </a:solidFill>
      </dgm:spPr>
      <dgm:t>
        <a:bodyPr/>
        <a:lstStyle/>
        <a:p>
          <a:r>
            <a:rPr lang="en-GB" sz="1400" b="0" dirty="0" smtClean="0"/>
            <a:t>Superintendents</a:t>
          </a:r>
          <a:endParaRPr lang="en-GB" sz="1100" b="0" dirty="0"/>
        </a:p>
      </dgm:t>
    </dgm:pt>
    <dgm:pt modelId="{AE35C619-B678-491B-8C68-F6BACFC581E4}" type="parTrans" cxnId="{A51F0B6F-B90F-4818-A47E-764D2CE2755D}">
      <dgm:prSet/>
      <dgm:spPr/>
      <dgm:t>
        <a:bodyPr/>
        <a:lstStyle/>
        <a:p>
          <a:endParaRPr lang="en-GB"/>
        </a:p>
      </dgm:t>
    </dgm:pt>
    <dgm:pt modelId="{5C5C6AF3-ECF0-4DAD-8042-32E8E44FFD7B}" type="sibTrans" cxnId="{A51F0B6F-B90F-4818-A47E-764D2CE2755D}">
      <dgm:prSet/>
      <dgm:spPr>
        <a:ln>
          <a:solidFill>
            <a:schemeClr val="bg1"/>
          </a:solidFill>
        </a:ln>
      </dgm:spPr>
      <dgm:t>
        <a:bodyPr/>
        <a:lstStyle/>
        <a:p>
          <a:endParaRPr lang="en-GB"/>
        </a:p>
      </dgm:t>
    </dgm:pt>
    <dgm:pt modelId="{32746520-D715-4D83-BD8B-7B40F888EDEE}">
      <dgm:prSet phldrT="[Text]"/>
      <dgm:spPr>
        <a:solidFill>
          <a:srgbClr val="A4B303"/>
        </a:solidFill>
      </dgm:spPr>
      <dgm:t>
        <a:bodyPr/>
        <a:lstStyle/>
        <a:p>
          <a:r>
            <a:rPr lang="en-GB" dirty="0" smtClean="0"/>
            <a:t>Players</a:t>
          </a:r>
          <a:endParaRPr lang="en-GB" dirty="0"/>
        </a:p>
      </dgm:t>
    </dgm:pt>
    <dgm:pt modelId="{D2154615-E0C4-48AE-8D68-60290DA45711}" type="parTrans" cxnId="{ABC1D3EB-C66F-4BD2-B68C-05016DFF4686}">
      <dgm:prSet/>
      <dgm:spPr/>
      <dgm:t>
        <a:bodyPr/>
        <a:lstStyle/>
        <a:p>
          <a:endParaRPr lang="en-GB"/>
        </a:p>
      </dgm:t>
    </dgm:pt>
    <dgm:pt modelId="{EB98F8E0-056F-42AE-8874-6926C8F50AC2}" type="sibTrans" cxnId="{ABC1D3EB-C66F-4BD2-B68C-05016DFF4686}">
      <dgm:prSet/>
      <dgm:spPr>
        <a:ln>
          <a:solidFill>
            <a:schemeClr val="bg1"/>
          </a:solidFill>
        </a:ln>
      </dgm:spPr>
      <dgm:t>
        <a:bodyPr/>
        <a:lstStyle/>
        <a:p>
          <a:endParaRPr lang="en-GB"/>
        </a:p>
      </dgm:t>
    </dgm:pt>
    <dgm:pt modelId="{D10C0F49-BD2D-48EE-A929-7B0E06AE18BB}">
      <dgm:prSet phldrT="[Text]" custT="1"/>
      <dgm:spPr>
        <a:solidFill>
          <a:srgbClr val="0070C0"/>
        </a:solidFill>
      </dgm:spPr>
      <dgm:t>
        <a:bodyPr/>
        <a:lstStyle/>
        <a:p>
          <a:r>
            <a:rPr lang="en-GB" sz="2000" b="1" dirty="0" smtClean="0"/>
            <a:t>Community</a:t>
          </a:r>
          <a:endParaRPr lang="en-GB" sz="2000" b="1" dirty="0"/>
        </a:p>
      </dgm:t>
    </dgm:pt>
    <dgm:pt modelId="{32E7DFDD-B872-44F1-9998-42E81FD9AAAC}" type="parTrans" cxnId="{62C9CDF1-C086-45AC-8187-505DCE0E223D}">
      <dgm:prSet/>
      <dgm:spPr/>
      <dgm:t>
        <a:bodyPr/>
        <a:lstStyle/>
        <a:p>
          <a:endParaRPr lang="en-GB"/>
        </a:p>
      </dgm:t>
    </dgm:pt>
    <dgm:pt modelId="{C4B18C03-413D-4C66-838A-4526F2E6EA18}" type="sibTrans" cxnId="{62C9CDF1-C086-45AC-8187-505DCE0E223D}">
      <dgm:prSet/>
      <dgm:spPr>
        <a:ln>
          <a:solidFill>
            <a:schemeClr val="bg1"/>
          </a:solidFill>
        </a:ln>
      </dgm:spPr>
      <dgm:t>
        <a:bodyPr/>
        <a:lstStyle/>
        <a:p>
          <a:endParaRPr lang="en-GB"/>
        </a:p>
      </dgm:t>
    </dgm:pt>
    <dgm:pt modelId="{644B9E7E-BEE6-4229-B66C-97BF50E7C3CC}">
      <dgm:prSet phldrT="[Text]"/>
      <dgm:spPr>
        <a:solidFill>
          <a:srgbClr val="A4B303"/>
        </a:solidFill>
      </dgm:spPr>
      <dgm:t>
        <a:bodyPr/>
        <a:lstStyle/>
        <a:p>
          <a:r>
            <a:rPr lang="en-GB" dirty="0" smtClean="0"/>
            <a:t>Golf Club</a:t>
          </a:r>
          <a:endParaRPr lang="en-GB" dirty="0"/>
        </a:p>
      </dgm:t>
    </dgm:pt>
    <dgm:pt modelId="{062254A8-EAFD-4D5E-BEAF-BA46DE3775B3}" type="sibTrans" cxnId="{E4B0C3DB-D272-43AA-9E9D-01F622334BD8}">
      <dgm:prSet/>
      <dgm:spPr>
        <a:solidFill>
          <a:schemeClr val="bg1"/>
        </a:solidFill>
        <a:ln>
          <a:solidFill>
            <a:schemeClr val="bg1"/>
          </a:solidFill>
        </a:ln>
      </dgm:spPr>
      <dgm:t>
        <a:bodyPr/>
        <a:lstStyle/>
        <a:p>
          <a:endParaRPr lang="en-GB"/>
        </a:p>
      </dgm:t>
    </dgm:pt>
    <dgm:pt modelId="{F1C1DFC4-FED4-40A0-A72C-244555A7C747}" type="parTrans" cxnId="{E4B0C3DB-D272-43AA-9E9D-01F622334BD8}">
      <dgm:prSet/>
      <dgm:spPr/>
      <dgm:t>
        <a:bodyPr/>
        <a:lstStyle/>
        <a:p>
          <a:endParaRPr lang="en-GB"/>
        </a:p>
      </dgm:t>
    </dgm:pt>
    <dgm:pt modelId="{737B1CD1-971A-48DC-BE5F-1477C5921752}" type="pres">
      <dgm:prSet presAssocID="{83A40D3A-5A58-47DF-97C2-C0512DBB2766}" presName="cycle" presStyleCnt="0">
        <dgm:presLayoutVars>
          <dgm:dir/>
          <dgm:resizeHandles val="exact"/>
        </dgm:presLayoutVars>
      </dgm:prSet>
      <dgm:spPr/>
      <dgm:t>
        <a:bodyPr/>
        <a:lstStyle/>
        <a:p>
          <a:endParaRPr lang="en-GB"/>
        </a:p>
      </dgm:t>
    </dgm:pt>
    <dgm:pt modelId="{5861A7B2-7B8C-4F55-99FC-386E3C5192AD}" type="pres">
      <dgm:prSet presAssocID="{FE96FC31-D77E-46BE-AE7B-2F65B45EFC9D}" presName="node" presStyleLbl="node1" presStyleIdx="0" presStyleCnt="5" custRadScaleRad="100925">
        <dgm:presLayoutVars>
          <dgm:bulletEnabled val="1"/>
        </dgm:presLayoutVars>
      </dgm:prSet>
      <dgm:spPr/>
      <dgm:t>
        <a:bodyPr/>
        <a:lstStyle/>
        <a:p>
          <a:endParaRPr lang="en-GB"/>
        </a:p>
      </dgm:t>
    </dgm:pt>
    <dgm:pt modelId="{F45014BA-D22A-473A-AB55-88C35F1C66D5}" type="pres">
      <dgm:prSet presAssocID="{FE96FC31-D77E-46BE-AE7B-2F65B45EFC9D}" presName="spNode" presStyleCnt="0"/>
      <dgm:spPr/>
    </dgm:pt>
    <dgm:pt modelId="{56A71E65-2978-447F-B03D-8E4BB2911767}" type="pres">
      <dgm:prSet presAssocID="{DCF55779-262B-4738-B206-E266DA425852}" presName="sibTrans" presStyleLbl="sibTrans1D1" presStyleIdx="0" presStyleCnt="5"/>
      <dgm:spPr/>
      <dgm:t>
        <a:bodyPr/>
        <a:lstStyle/>
        <a:p>
          <a:endParaRPr lang="en-GB"/>
        </a:p>
      </dgm:t>
    </dgm:pt>
    <dgm:pt modelId="{8FEAA4E3-4E36-4E6E-B3A2-F9272B7D5D28}" type="pres">
      <dgm:prSet presAssocID="{7F00B8CC-A424-4CEB-8D4C-4C71F512A24F}" presName="node" presStyleLbl="node1" presStyleIdx="1" presStyleCnt="5" custScaleX="117723" custScaleY="100253">
        <dgm:presLayoutVars>
          <dgm:bulletEnabled val="1"/>
        </dgm:presLayoutVars>
      </dgm:prSet>
      <dgm:spPr/>
      <dgm:t>
        <a:bodyPr/>
        <a:lstStyle/>
        <a:p>
          <a:endParaRPr lang="en-GB"/>
        </a:p>
      </dgm:t>
    </dgm:pt>
    <dgm:pt modelId="{5A086322-46E6-4FA3-8DE5-076672306883}" type="pres">
      <dgm:prSet presAssocID="{7F00B8CC-A424-4CEB-8D4C-4C71F512A24F}" presName="spNode" presStyleCnt="0"/>
      <dgm:spPr/>
    </dgm:pt>
    <dgm:pt modelId="{C4E1461E-A08D-4861-A790-9C1F0A5755ED}" type="pres">
      <dgm:prSet presAssocID="{5C5C6AF3-ECF0-4DAD-8042-32E8E44FFD7B}" presName="sibTrans" presStyleLbl="sibTrans1D1" presStyleIdx="1" presStyleCnt="5"/>
      <dgm:spPr/>
      <dgm:t>
        <a:bodyPr/>
        <a:lstStyle/>
        <a:p>
          <a:endParaRPr lang="en-GB"/>
        </a:p>
      </dgm:t>
    </dgm:pt>
    <dgm:pt modelId="{F18821A8-3780-46CC-A599-7E6B0E19D4CE}" type="pres">
      <dgm:prSet presAssocID="{32746520-D715-4D83-BD8B-7B40F888EDEE}" presName="node" presStyleLbl="node1" presStyleIdx="2" presStyleCnt="5">
        <dgm:presLayoutVars>
          <dgm:bulletEnabled val="1"/>
        </dgm:presLayoutVars>
      </dgm:prSet>
      <dgm:spPr/>
      <dgm:t>
        <a:bodyPr/>
        <a:lstStyle/>
        <a:p>
          <a:endParaRPr lang="en-GB"/>
        </a:p>
      </dgm:t>
    </dgm:pt>
    <dgm:pt modelId="{2409194A-FA70-4B30-8A48-960D54DA16C3}" type="pres">
      <dgm:prSet presAssocID="{32746520-D715-4D83-BD8B-7B40F888EDEE}" presName="spNode" presStyleCnt="0"/>
      <dgm:spPr/>
    </dgm:pt>
    <dgm:pt modelId="{64876ADE-F2A0-43B6-B560-54C02A5F9EB6}" type="pres">
      <dgm:prSet presAssocID="{EB98F8E0-056F-42AE-8874-6926C8F50AC2}" presName="sibTrans" presStyleLbl="sibTrans1D1" presStyleIdx="2" presStyleCnt="5"/>
      <dgm:spPr/>
      <dgm:t>
        <a:bodyPr/>
        <a:lstStyle/>
        <a:p>
          <a:endParaRPr lang="en-GB"/>
        </a:p>
      </dgm:t>
    </dgm:pt>
    <dgm:pt modelId="{7C215824-4F12-47C6-8D33-CBC45634BAA1}" type="pres">
      <dgm:prSet presAssocID="{644B9E7E-BEE6-4229-B66C-97BF50E7C3CC}" presName="node" presStyleLbl="node1" presStyleIdx="3" presStyleCnt="5" custRadScaleRad="98533" custRadScaleInc="2591">
        <dgm:presLayoutVars>
          <dgm:bulletEnabled val="1"/>
        </dgm:presLayoutVars>
      </dgm:prSet>
      <dgm:spPr/>
      <dgm:t>
        <a:bodyPr/>
        <a:lstStyle/>
        <a:p>
          <a:endParaRPr lang="en-GB"/>
        </a:p>
      </dgm:t>
    </dgm:pt>
    <dgm:pt modelId="{511675BE-7CB7-4E8C-871B-4BDC875398D1}" type="pres">
      <dgm:prSet presAssocID="{644B9E7E-BEE6-4229-B66C-97BF50E7C3CC}" presName="spNode" presStyleCnt="0"/>
      <dgm:spPr/>
    </dgm:pt>
    <dgm:pt modelId="{C1F1E7CB-7384-4B80-8717-4651EF6D2FAC}" type="pres">
      <dgm:prSet presAssocID="{062254A8-EAFD-4D5E-BEAF-BA46DE3775B3}" presName="sibTrans" presStyleLbl="sibTrans1D1" presStyleIdx="3" presStyleCnt="5"/>
      <dgm:spPr/>
      <dgm:t>
        <a:bodyPr/>
        <a:lstStyle/>
        <a:p>
          <a:endParaRPr lang="en-GB"/>
        </a:p>
      </dgm:t>
    </dgm:pt>
    <dgm:pt modelId="{A3B66696-C566-4C8D-9194-5CC755E377C5}" type="pres">
      <dgm:prSet presAssocID="{D10C0F49-BD2D-48EE-A929-7B0E06AE18BB}" presName="node" presStyleLbl="node1" presStyleIdx="4" presStyleCnt="5" custScaleX="119510" custScaleY="179152">
        <dgm:presLayoutVars>
          <dgm:bulletEnabled val="1"/>
        </dgm:presLayoutVars>
      </dgm:prSet>
      <dgm:spPr/>
      <dgm:t>
        <a:bodyPr/>
        <a:lstStyle/>
        <a:p>
          <a:endParaRPr lang="en-GB"/>
        </a:p>
      </dgm:t>
    </dgm:pt>
    <dgm:pt modelId="{D16B62C8-A13D-4760-A05B-DEF7A2BBAF27}" type="pres">
      <dgm:prSet presAssocID="{D10C0F49-BD2D-48EE-A929-7B0E06AE18BB}" presName="spNode" presStyleCnt="0"/>
      <dgm:spPr/>
    </dgm:pt>
    <dgm:pt modelId="{4822F5EA-E994-4FD0-94C7-3715A75E6702}" type="pres">
      <dgm:prSet presAssocID="{C4B18C03-413D-4C66-838A-4526F2E6EA18}" presName="sibTrans" presStyleLbl="sibTrans1D1" presStyleIdx="4" presStyleCnt="5"/>
      <dgm:spPr/>
      <dgm:t>
        <a:bodyPr/>
        <a:lstStyle/>
        <a:p>
          <a:endParaRPr lang="en-GB"/>
        </a:p>
      </dgm:t>
    </dgm:pt>
  </dgm:ptLst>
  <dgm:cxnLst>
    <dgm:cxn modelId="{50AEF9E4-F874-49AA-BBDB-846DED0AE651}" type="presOf" srcId="{83A40D3A-5A58-47DF-97C2-C0512DBB2766}" destId="{737B1CD1-971A-48DC-BE5F-1477C5921752}" srcOrd="0" destOrd="0" presId="urn:microsoft.com/office/officeart/2005/8/layout/cycle6"/>
    <dgm:cxn modelId="{1E4EDC44-297D-43C7-85E0-AA89F90E7EB2}" type="presOf" srcId="{D10C0F49-BD2D-48EE-A929-7B0E06AE18BB}" destId="{A3B66696-C566-4C8D-9194-5CC755E377C5}" srcOrd="0" destOrd="0" presId="urn:microsoft.com/office/officeart/2005/8/layout/cycle6"/>
    <dgm:cxn modelId="{FC31CCAA-5C13-4E8B-B6CC-75EACDB1AB1F}" srcId="{83A40D3A-5A58-47DF-97C2-C0512DBB2766}" destId="{FE96FC31-D77E-46BE-AE7B-2F65B45EFC9D}" srcOrd="0" destOrd="0" parTransId="{87F49F5A-092E-4875-8C90-D504B921DCA0}" sibTransId="{DCF55779-262B-4738-B206-E266DA425852}"/>
    <dgm:cxn modelId="{952E6B44-4EE5-47A4-BC21-512768930549}" type="presOf" srcId="{7F00B8CC-A424-4CEB-8D4C-4C71F512A24F}" destId="{8FEAA4E3-4E36-4E6E-B3A2-F9272B7D5D28}" srcOrd="0" destOrd="0" presId="urn:microsoft.com/office/officeart/2005/8/layout/cycle6"/>
    <dgm:cxn modelId="{012A2EC7-E27D-4624-B918-35F1750C837D}" type="presOf" srcId="{EB98F8E0-056F-42AE-8874-6926C8F50AC2}" destId="{64876ADE-F2A0-43B6-B560-54C02A5F9EB6}" srcOrd="0" destOrd="0" presId="urn:microsoft.com/office/officeart/2005/8/layout/cycle6"/>
    <dgm:cxn modelId="{A51F0B6F-B90F-4818-A47E-764D2CE2755D}" srcId="{83A40D3A-5A58-47DF-97C2-C0512DBB2766}" destId="{7F00B8CC-A424-4CEB-8D4C-4C71F512A24F}" srcOrd="1" destOrd="0" parTransId="{AE35C619-B678-491B-8C68-F6BACFC581E4}" sibTransId="{5C5C6AF3-ECF0-4DAD-8042-32E8E44FFD7B}"/>
    <dgm:cxn modelId="{9F310419-A849-4FE1-80ED-BDD76E4A8B3E}" type="presOf" srcId="{C4B18C03-413D-4C66-838A-4526F2E6EA18}" destId="{4822F5EA-E994-4FD0-94C7-3715A75E6702}" srcOrd="0" destOrd="0" presId="urn:microsoft.com/office/officeart/2005/8/layout/cycle6"/>
    <dgm:cxn modelId="{DD301A60-4B5E-44CF-8310-C354DFED11BD}" type="presOf" srcId="{FE96FC31-D77E-46BE-AE7B-2F65B45EFC9D}" destId="{5861A7B2-7B8C-4F55-99FC-386E3C5192AD}" srcOrd="0" destOrd="0" presId="urn:microsoft.com/office/officeart/2005/8/layout/cycle6"/>
    <dgm:cxn modelId="{62C9CDF1-C086-45AC-8187-505DCE0E223D}" srcId="{83A40D3A-5A58-47DF-97C2-C0512DBB2766}" destId="{D10C0F49-BD2D-48EE-A929-7B0E06AE18BB}" srcOrd="4" destOrd="0" parTransId="{32E7DFDD-B872-44F1-9998-42E81FD9AAAC}" sibTransId="{C4B18C03-413D-4C66-838A-4526F2E6EA18}"/>
    <dgm:cxn modelId="{B614044C-69EE-40D5-9E1D-062BC0F0C411}" type="presOf" srcId="{644B9E7E-BEE6-4229-B66C-97BF50E7C3CC}" destId="{7C215824-4F12-47C6-8D33-CBC45634BAA1}" srcOrd="0" destOrd="0" presId="urn:microsoft.com/office/officeart/2005/8/layout/cycle6"/>
    <dgm:cxn modelId="{B69BA1F0-3793-4A95-9476-46ED6E515E3D}" type="presOf" srcId="{062254A8-EAFD-4D5E-BEAF-BA46DE3775B3}" destId="{C1F1E7CB-7384-4B80-8717-4651EF6D2FAC}" srcOrd="0" destOrd="0" presId="urn:microsoft.com/office/officeart/2005/8/layout/cycle6"/>
    <dgm:cxn modelId="{3F4AFB62-B9D6-4679-9080-882C6DA8F68C}" type="presOf" srcId="{32746520-D715-4D83-BD8B-7B40F888EDEE}" destId="{F18821A8-3780-46CC-A599-7E6B0E19D4CE}" srcOrd="0" destOrd="0" presId="urn:microsoft.com/office/officeart/2005/8/layout/cycle6"/>
    <dgm:cxn modelId="{ABC1D3EB-C66F-4BD2-B68C-05016DFF4686}" srcId="{83A40D3A-5A58-47DF-97C2-C0512DBB2766}" destId="{32746520-D715-4D83-BD8B-7B40F888EDEE}" srcOrd="2" destOrd="0" parTransId="{D2154615-E0C4-48AE-8D68-60290DA45711}" sibTransId="{EB98F8E0-056F-42AE-8874-6926C8F50AC2}"/>
    <dgm:cxn modelId="{3219D573-E396-42E9-BB50-DDC441DDF2F6}" type="presOf" srcId="{5C5C6AF3-ECF0-4DAD-8042-32E8E44FFD7B}" destId="{C4E1461E-A08D-4861-A790-9C1F0A5755ED}" srcOrd="0" destOrd="0" presId="urn:microsoft.com/office/officeart/2005/8/layout/cycle6"/>
    <dgm:cxn modelId="{9F53DFDF-44C0-4020-8CBE-AF673B111904}" type="presOf" srcId="{DCF55779-262B-4738-B206-E266DA425852}" destId="{56A71E65-2978-447F-B03D-8E4BB2911767}" srcOrd="0" destOrd="0" presId="urn:microsoft.com/office/officeart/2005/8/layout/cycle6"/>
    <dgm:cxn modelId="{E4B0C3DB-D272-43AA-9E9D-01F622334BD8}" srcId="{83A40D3A-5A58-47DF-97C2-C0512DBB2766}" destId="{644B9E7E-BEE6-4229-B66C-97BF50E7C3CC}" srcOrd="3" destOrd="0" parTransId="{F1C1DFC4-FED4-40A0-A72C-244555A7C747}" sibTransId="{062254A8-EAFD-4D5E-BEAF-BA46DE3775B3}"/>
    <dgm:cxn modelId="{62CD5775-6171-40BF-9C9C-B284A504962A}" type="presParOf" srcId="{737B1CD1-971A-48DC-BE5F-1477C5921752}" destId="{5861A7B2-7B8C-4F55-99FC-386E3C5192AD}" srcOrd="0" destOrd="0" presId="urn:microsoft.com/office/officeart/2005/8/layout/cycle6"/>
    <dgm:cxn modelId="{D9226CCD-3BF6-4BB9-9332-7078020B06AE}" type="presParOf" srcId="{737B1CD1-971A-48DC-BE5F-1477C5921752}" destId="{F45014BA-D22A-473A-AB55-88C35F1C66D5}" srcOrd="1" destOrd="0" presId="urn:microsoft.com/office/officeart/2005/8/layout/cycle6"/>
    <dgm:cxn modelId="{C087B494-D58D-41B9-9E72-1134E6178DDC}" type="presParOf" srcId="{737B1CD1-971A-48DC-BE5F-1477C5921752}" destId="{56A71E65-2978-447F-B03D-8E4BB2911767}" srcOrd="2" destOrd="0" presId="urn:microsoft.com/office/officeart/2005/8/layout/cycle6"/>
    <dgm:cxn modelId="{09721C7D-E026-466C-8410-C9CDEB463880}" type="presParOf" srcId="{737B1CD1-971A-48DC-BE5F-1477C5921752}" destId="{8FEAA4E3-4E36-4E6E-B3A2-F9272B7D5D28}" srcOrd="3" destOrd="0" presId="urn:microsoft.com/office/officeart/2005/8/layout/cycle6"/>
    <dgm:cxn modelId="{F6458B74-B7EA-420E-98B5-A849B96576D6}" type="presParOf" srcId="{737B1CD1-971A-48DC-BE5F-1477C5921752}" destId="{5A086322-46E6-4FA3-8DE5-076672306883}" srcOrd="4" destOrd="0" presId="urn:microsoft.com/office/officeart/2005/8/layout/cycle6"/>
    <dgm:cxn modelId="{5F31EE86-6B2C-43DB-A125-A6C4AA6AF8D5}" type="presParOf" srcId="{737B1CD1-971A-48DC-BE5F-1477C5921752}" destId="{C4E1461E-A08D-4861-A790-9C1F0A5755ED}" srcOrd="5" destOrd="0" presId="urn:microsoft.com/office/officeart/2005/8/layout/cycle6"/>
    <dgm:cxn modelId="{8A284FE8-5A05-439B-BBA5-46357CC10DB2}" type="presParOf" srcId="{737B1CD1-971A-48DC-BE5F-1477C5921752}" destId="{F18821A8-3780-46CC-A599-7E6B0E19D4CE}" srcOrd="6" destOrd="0" presId="urn:microsoft.com/office/officeart/2005/8/layout/cycle6"/>
    <dgm:cxn modelId="{5EE7135B-369C-40B6-8BBE-81C2DF14A98E}" type="presParOf" srcId="{737B1CD1-971A-48DC-BE5F-1477C5921752}" destId="{2409194A-FA70-4B30-8A48-960D54DA16C3}" srcOrd="7" destOrd="0" presId="urn:microsoft.com/office/officeart/2005/8/layout/cycle6"/>
    <dgm:cxn modelId="{EC007DA6-5814-4B03-AFC3-40D9B78F77FE}" type="presParOf" srcId="{737B1CD1-971A-48DC-BE5F-1477C5921752}" destId="{64876ADE-F2A0-43B6-B560-54C02A5F9EB6}" srcOrd="8" destOrd="0" presId="urn:microsoft.com/office/officeart/2005/8/layout/cycle6"/>
    <dgm:cxn modelId="{342B2E03-E9D1-49D3-97C3-022C330AE06A}" type="presParOf" srcId="{737B1CD1-971A-48DC-BE5F-1477C5921752}" destId="{7C215824-4F12-47C6-8D33-CBC45634BAA1}" srcOrd="9" destOrd="0" presId="urn:microsoft.com/office/officeart/2005/8/layout/cycle6"/>
    <dgm:cxn modelId="{1EEF0CAB-22AD-4522-B5D3-8E7231A3143F}" type="presParOf" srcId="{737B1CD1-971A-48DC-BE5F-1477C5921752}" destId="{511675BE-7CB7-4E8C-871B-4BDC875398D1}" srcOrd="10" destOrd="0" presId="urn:microsoft.com/office/officeart/2005/8/layout/cycle6"/>
    <dgm:cxn modelId="{59ECA624-C82F-43AC-9265-3DB0FAE48737}" type="presParOf" srcId="{737B1CD1-971A-48DC-BE5F-1477C5921752}" destId="{C1F1E7CB-7384-4B80-8717-4651EF6D2FAC}" srcOrd="11" destOrd="0" presId="urn:microsoft.com/office/officeart/2005/8/layout/cycle6"/>
    <dgm:cxn modelId="{573DB468-C179-4810-AD41-15D32DF7087F}" type="presParOf" srcId="{737B1CD1-971A-48DC-BE5F-1477C5921752}" destId="{A3B66696-C566-4C8D-9194-5CC755E377C5}" srcOrd="12" destOrd="0" presId="urn:microsoft.com/office/officeart/2005/8/layout/cycle6"/>
    <dgm:cxn modelId="{254D3902-79C2-40E9-8CCC-2CED947AD5BF}" type="presParOf" srcId="{737B1CD1-971A-48DC-BE5F-1477C5921752}" destId="{D16B62C8-A13D-4760-A05B-DEF7A2BBAF27}" srcOrd="13" destOrd="0" presId="urn:microsoft.com/office/officeart/2005/8/layout/cycle6"/>
    <dgm:cxn modelId="{CA06946C-4A3F-4A03-BFDD-15E6DFED2AE3}" type="presParOf" srcId="{737B1CD1-971A-48DC-BE5F-1477C5921752}" destId="{4822F5EA-E994-4FD0-94C7-3715A75E6702}"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1A7B2-7B8C-4F55-99FC-386E3C5192AD}">
      <dsp:nvSpPr>
        <dsp:cNvPr id="0" name=""/>
        <dsp:cNvSpPr/>
      </dsp:nvSpPr>
      <dsp:spPr>
        <a:xfrm>
          <a:off x="2191598" y="-173724"/>
          <a:ext cx="1713861" cy="1572344"/>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Pollinators</a:t>
          </a:r>
          <a:endParaRPr lang="en-GB" sz="1600" b="1" kern="1200" dirty="0"/>
        </a:p>
      </dsp:txBody>
      <dsp:txXfrm>
        <a:off x="2268354" y="-96968"/>
        <a:ext cx="1560349" cy="1418832"/>
      </dsp:txXfrm>
    </dsp:sp>
    <dsp:sp modelId="{56A71E65-2978-447F-B03D-8E4BB2911767}">
      <dsp:nvSpPr>
        <dsp:cNvPr id="0" name=""/>
        <dsp:cNvSpPr/>
      </dsp:nvSpPr>
      <dsp:spPr>
        <a:xfrm>
          <a:off x="1315533" y="612447"/>
          <a:ext cx="3465991" cy="3465991"/>
        </a:xfrm>
        <a:custGeom>
          <a:avLst/>
          <a:gdLst/>
          <a:ahLst/>
          <a:cxnLst/>
          <a:rect l="0" t="0" r="0" b="0"/>
          <a:pathLst>
            <a:path>
              <a:moveTo>
                <a:pt x="2596783" y="230616"/>
              </a:moveTo>
              <a:arcTo wR="1732995" hR="1732995" stAng="17993797" swAng="1549593"/>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8FEAA4E3-4E36-4E6E-B3A2-F9272B7D5D28}">
      <dsp:nvSpPr>
        <dsp:cNvPr id="0" name=""/>
        <dsp:cNvSpPr/>
      </dsp:nvSpPr>
      <dsp:spPr>
        <a:xfrm>
          <a:off x="4029096" y="1375971"/>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Superintendents</a:t>
          </a:r>
          <a:endParaRPr lang="en-GB" sz="1300" kern="1200" dirty="0"/>
        </a:p>
      </dsp:txBody>
      <dsp:txXfrm>
        <a:off x="4071463" y="1418338"/>
        <a:ext cx="1250486" cy="783159"/>
      </dsp:txXfrm>
    </dsp:sp>
    <dsp:sp modelId="{C4E1461E-A08D-4861-A790-9C1F0A5755ED}">
      <dsp:nvSpPr>
        <dsp:cNvPr id="0" name=""/>
        <dsp:cNvSpPr/>
      </dsp:nvSpPr>
      <dsp:spPr>
        <a:xfrm>
          <a:off x="1315533" y="612447"/>
          <a:ext cx="3465991" cy="3465991"/>
        </a:xfrm>
        <a:custGeom>
          <a:avLst/>
          <a:gdLst/>
          <a:ahLst/>
          <a:cxnLst/>
          <a:rect l="0" t="0" r="0" b="0"/>
          <a:pathLst>
            <a:path>
              <a:moveTo>
                <a:pt x="3463626" y="1642489"/>
              </a:moveTo>
              <a:arcTo wR="1732995" hR="1732995" stAng="21420381" swAng="2195222"/>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F18821A8-3780-46CC-A599-7E6B0E19D4CE}">
      <dsp:nvSpPr>
        <dsp:cNvPr id="0" name=""/>
        <dsp:cNvSpPr/>
      </dsp:nvSpPr>
      <dsp:spPr>
        <a:xfrm>
          <a:off x="3399548" y="3313519"/>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Players</a:t>
          </a:r>
          <a:endParaRPr lang="en-GB" sz="1300" kern="1200" dirty="0"/>
        </a:p>
      </dsp:txBody>
      <dsp:txXfrm>
        <a:off x="3441915" y="3355886"/>
        <a:ext cx="1250486" cy="783159"/>
      </dsp:txXfrm>
    </dsp:sp>
    <dsp:sp modelId="{64876ADE-F2A0-43B6-B560-54C02A5F9EB6}">
      <dsp:nvSpPr>
        <dsp:cNvPr id="0" name=""/>
        <dsp:cNvSpPr/>
      </dsp:nvSpPr>
      <dsp:spPr>
        <a:xfrm>
          <a:off x="1378267" y="600672"/>
          <a:ext cx="3465991" cy="3465991"/>
        </a:xfrm>
        <a:custGeom>
          <a:avLst/>
          <a:gdLst/>
          <a:ahLst/>
          <a:cxnLst/>
          <a:rect l="0" t="0" r="0" b="0"/>
          <a:pathLst>
            <a:path>
              <a:moveTo>
                <a:pt x="2014351" y="3442999"/>
              </a:moveTo>
              <a:arcTo wR="1732995" hR="1732995" stAng="4839392" swAng="1375419"/>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7C215824-4F12-47C6-8D33-CBC45634BAA1}">
      <dsp:nvSpPr>
        <dsp:cNvPr id="0" name=""/>
        <dsp:cNvSpPr/>
      </dsp:nvSpPr>
      <dsp:spPr>
        <a:xfrm>
          <a:off x="1362299" y="3281977"/>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Golf Club</a:t>
          </a:r>
          <a:endParaRPr lang="en-GB" sz="1300" kern="1200" dirty="0"/>
        </a:p>
      </dsp:txBody>
      <dsp:txXfrm>
        <a:off x="1404666" y="3324344"/>
        <a:ext cx="1250486" cy="783159"/>
      </dsp:txXfrm>
    </dsp:sp>
    <dsp:sp modelId="{C1F1E7CB-7384-4B80-8717-4651EF6D2FAC}">
      <dsp:nvSpPr>
        <dsp:cNvPr id="0" name=""/>
        <dsp:cNvSpPr/>
      </dsp:nvSpPr>
      <dsp:spPr>
        <a:xfrm>
          <a:off x="1317513" y="569742"/>
          <a:ext cx="3465991" cy="3465991"/>
        </a:xfrm>
        <a:custGeom>
          <a:avLst/>
          <a:gdLst/>
          <a:ahLst/>
          <a:cxnLst/>
          <a:rect l="0" t="0" r="0" b="0"/>
          <a:pathLst>
            <a:path>
              <a:moveTo>
                <a:pt x="297101" y="2703295"/>
              </a:moveTo>
              <a:arcTo wR="1732995" hR="1732995" stAng="8757077" swAng="2138285"/>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A3B66696-C566-4C8D-9194-5CC755E377C5}">
      <dsp:nvSpPr>
        <dsp:cNvPr id="0" name=""/>
        <dsp:cNvSpPr/>
      </dsp:nvSpPr>
      <dsp:spPr>
        <a:xfrm>
          <a:off x="732742" y="1375971"/>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Community</a:t>
          </a:r>
          <a:endParaRPr lang="en-GB" sz="1300" kern="1200" dirty="0"/>
        </a:p>
      </dsp:txBody>
      <dsp:txXfrm>
        <a:off x="775109" y="1418338"/>
        <a:ext cx="1250486" cy="783159"/>
      </dsp:txXfrm>
    </dsp:sp>
    <dsp:sp modelId="{4822F5EA-E994-4FD0-94C7-3715A75E6702}">
      <dsp:nvSpPr>
        <dsp:cNvPr id="0" name=""/>
        <dsp:cNvSpPr/>
      </dsp:nvSpPr>
      <dsp:spPr>
        <a:xfrm>
          <a:off x="1315533" y="612447"/>
          <a:ext cx="3465991" cy="3465991"/>
        </a:xfrm>
        <a:custGeom>
          <a:avLst/>
          <a:gdLst/>
          <a:ahLst/>
          <a:cxnLst/>
          <a:rect l="0" t="0" r="0" b="0"/>
          <a:pathLst>
            <a:path>
              <a:moveTo>
                <a:pt x="300976" y="756986"/>
              </a:moveTo>
              <a:arcTo wR="1732995" hR="1732995" stAng="12856610" swAng="1549593"/>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1A7B2-7B8C-4F55-99FC-386E3C5192AD}">
      <dsp:nvSpPr>
        <dsp:cNvPr id="0" name=""/>
        <dsp:cNvSpPr/>
      </dsp:nvSpPr>
      <dsp:spPr>
        <a:xfrm>
          <a:off x="2227929" y="2388"/>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Pollinators</a:t>
          </a:r>
          <a:endParaRPr lang="en-GB" sz="1800" kern="1200" dirty="0"/>
        </a:p>
      </dsp:txBody>
      <dsp:txXfrm>
        <a:off x="2270296" y="44755"/>
        <a:ext cx="1250486" cy="783159"/>
      </dsp:txXfrm>
    </dsp:sp>
    <dsp:sp modelId="{56A71E65-2978-447F-B03D-8E4BB2911767}">
      <dsp:nvSpPr>
        <dsp:cNvPr id="0" name=""/>
        <dsp:cNvSpPr/>
      </dsp:nvSpPr>
      <dsp:spPr>
        <a:xfrm>
          <a:off x="1162544" y="436334"/>
          <a:ext cx="3465991" cy="3465991"/>
        </a:xfrm>
        <a:custGeom>
          <a:avLst/>
          <a:gdLst/>
          <a:ahLst/>
          <a:cxnLst/>
          <a:rect l="0" t="0" r="0" b="0"/>
          <a:pathLst>
            <a:path>
              <a:moveTo>
                <a:pt x="2405390" y="135761"/>
              </a:moveTo>
              <a:arcTo wR="1732995" hR="1732995" stAng="17569792" swAng="1012582"/>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8FEAA4E3-4E36-4E6E-B3A2-F9272B7D5D28}">
      <dsp:nvSpPr>
        <dsp:cNvPr id="0" name=""/>
        <dsp:cNvSpPr/>
      </dsp:nvSpPr>
      <dsp:spPr>
        <a:xfrm>
          <a:off x="3570127" y="839405"/>
          <a:ext cx="1947178" cy="1588799"/>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Superintendents</a:t>
          </a:r>
          <a:endParaRPr lang="en-GB" sz="1700" b="1" kern="1200" dirty="0"/>
        </a:p>
      </dsp:txBody>
      <dsp:txXfrm>
        <a:off x="3647686" y="916964"/>
        <a:ext cx="1792060" cy="1433681"/>
      </dsp:txXfrm>
    </dsp:sp>
    <dsp:sp modelId="{C4E1461E-A08D-4861-A790-9C1F0A5755ED}">
      <dsp:nvSpPr>
        <dsp:cNvPr id="0" name=""/>
        <dsp:cNvSpPr/>
      </dsp:nvSpPr>
      <dsp:spPr>
        <a:xfrm>
          <a:off x="1162544" y="436334"/>
          <a:ext cx="3465991" cy="3465991"/>
        </a:xfrm>
        <a:custGeom>
          <a:avLst/>
          <a:gdLst/>
          <a:ahLst/>
          <a:cxnLst/>
          <a:rect l="0" t="0" r="0" b="0"/>
          <a:pathLst>
            <a:path>
              <a:moveTo>
                <a:pt x="3445393" y="1999393"/>
              </a:moveTo>
              <a:arcTo wR="1732995" hR="1732995" stAng="530557" swAng="1491947"/>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F18821A8-3780-46CC-A599-7E6B0E19D4CE}">
      <dsp:nvSpPr>
        <dsp:cNvPr id="0" name=""/>
        <dsp:cNvSpPr/>
      </dsp:nvSpPr>
      <dsp:spPr>
        <a:xfrm>
          <a:off x="3246559" y="3137406"/>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Players</a:t>
          </a:r>
          <a:endParaRPr lang="en-GB" sz="1800" kern="1200" dirty="0"/>
        </a:p>
      </dsp:txBody>
      <dsp:txXfrm>
        <a:off x="3288926" y="3179773"/>
        <a:ext cx="1250486" cy="783159"/>
      </dsp:txXfrm>
    </dsp:sp>
    <dsp:sp modelId="{64876ADE-F2A0-43B6-B560-54C02A5F9EB6}">
      <dsp:nvSpPr>
        <dsp:cNvPr id="0" name=""/>
        <dsp:cNvSpPr/>
      </dsp:nvSpPr>
      <dsp:spPr>
        <a:xfrm>
          <a:off x="1225277" y="424559"/>
          <a:ext cx="3465991" cy="3465991"/>
        </a:xfrm>
        <a:custGeom>
          <a:avLst/>
          <a:gdLst/>
          <a:ahLst/>
          <a:cxnLst/>
          <a:rect l="0" t="0" r="0" b="0"/>
          <a:pathLst>
            <a:path>
              <a:moveTo>
                <a:pt x="2014351" y="3442999"/>
              </a:moveTo>
              <a:arcTo wR="1732995" hR="1732995" stAng="4839392" swAng="1375419"/>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7C215824-4F12-47C6-8D33-CBC45634BAA1}">
      <dsp:nvSpPr>
        <dsp:cNvPr id="0" name=""/>
        <dsp:cNvSpPr/>
      </dsp:nvSpPr>
      <dsp:spPr>
        <a:xfrm>
          <a:off x="1209310" y="3105864"/>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Golf Club</a:t>
          </a:r>
          <a:endParaRPr lang="en-GB" sz="1800" kern="1200" dirty="0"/>
        </a:p>
      </dsp:txBody>
      <dsp:txXfrm>
        <a:off x="1251677" y="3148231"/>
        <a:ext cx="1250486" cy="783159"/>
      </dsp:txXfrm>
    </dsp:sp>
    <dsp:sp modelId="{C1F1E7CB-7384-4B80-8717-4651EF6D2FAC}">
      <dsp:nvSpPr>
        <dsp:cNvPr id="0" name=""/>
        <dsp:cNvSpPr/>
      </dsp:nvSpPr>
      <dsp:spPr>
        <a:xfrm>
          <a:off x="1164523" y="393629"/>
          <a:ext cx="3465991" cy="3465991"/>
        </a:xfrm>
        <a:custGeom>
          <a:avLst/>
          <a:gdLst/>
          <a:ahLst/>
          <a:cxnLst/>
          <a:rect l="0" t="0" r="0" b="0"/>
          <a:pathLst>
            <a:path>
              <a:moveTo>
                <a:pt x="297101" y="2703295"/>
              </a:moveTo>
              <a:arcTo wR="1732995" hR="1732995" stAng="8757077" swAng="2138285"/>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A3B66696-C566-4C8D-9194-5CC755E377C5}">
      <dsp:nvSpPr>
        <dsp:cNvPr id="0" name=""/>
        <dsp:cNvSpPr/>
      </dsp:nvSpPr>
      <dsp:spPr>
        <a:xfrm>
          <a:off x="579753" y="1199858"/>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Community</a:t>
          </a:r>
          <a:endParaRPr lang="en-GB" sz="1800" kern="1200" dirty="0"/>
        </a:p>
      </dsp:txBody>
      <dsp:txXfrm>
        <a:off x="622120" y="1242225"/>
        <a:ext cx="1250486" cy="783159"/>
      </dsp:txXfrm>
    </dsp:sp>
    <dsp:sp modelId="{4822F5EA-E994-4FD0-94C7-3715A75E6702}">
      <dsp:nvSpPr>
        <dsp:cNvPr id="0" name=""/>
        <dsp:cNvSpPr/>
      </dsp:nvSpPr>
      <dsp:spPr>
        <a:xfrm>
          <a:off x="1162544" y="436334"/>
          <a:ext cx="3465991" cy="3465991"/>
        </a:xfrm>
        <a:custGeom>
          <a:avLst/>
          <a:gdLst/>
          <a:ahLst/>
          <a:cxnLst/>
          <a:rect l="0" t="0" r="0" b="0"/>
          <a:pathLst>
            <a:path>
              <a:moveTo>
                <a:pt x="302125" y="755302"/>
              </a:moveTo>
              <a:arcTo wR="1732995" hR="1732995" stAng="12860655" swAng="1960131"/>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1A7B2-7B8C-4F55-99FC-386E3C5192AD}">
      <dsp:nvSpPr>
        <dsp:cNvPr id="0" name=""/>
        <dsp:cNvSpPr/>
      </dsp:nvSpPr>
      <dsp:spPr>
        <a:xfrm>
          <a:off x="2335738" y="-120441"/>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Pollinators</a:t>
          </a:r>
          <a:endParaRPr lang="en-GB" sz="1500" kern="1200" dirty="0"/>
        </a:p>
      </dsp:txBody>
      <dsp:txXfrm>
        <a:off x="2378105" y="-78074"/>
        <a:ext cx="1250486" cy="783159"/>
      </dsp:txXfrm>
    </dsp:sp>
    <dsp:sp modelId="{56A71E65-2978-447F-B03D-8E4BB2911767}">
      <dsp:nvSpPr>
        <dsp:cNvPr id="0" name=""/>
        <dsp:cNvSpPr/>
      </dsp:nvSpPr>
      <dsp:spPr>
        <a:xfrm>
          <a:off x="1270353" y="313505"/>
          <a:ext cx="3465991" cy="3465991"/>
        </a:xfrm>
        <a:custGeom>
          <a:avLst/>
          <a:gdLst/>
          <a:ahLst/>
          <a:cxnLst/>
          <a:rect l="0" t="0" r="0" b="0"/>
          <a:pathLst>
            <a:path>
              <a:moveTo>
                <a:pt x="2409754" y="137604"/>
              </a:moveTo>
              <a:arcTo wR="1732995" hR="1732995" stAng="17579189" swAng="1957554"/>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8FEAA4E3-4E36-4E6E-B3A2-F9272B7D5D28}">
      <dsp:nvSpPr>
        <dsp:cNvPr id="0" name=""/>
        <dsp:cNvSpPr/>
      </dsp:nvSpPr>
      <dsp:spPr>
        <a:xfrm>
          <a:off x="3893554" y="1075931"/>
          <a:ext cx="1515942" cy="870088"/>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0" kern="1200" dirty="0" smtClean="0"/>
            <a:t>Superintendents</a:t>
          </a:r>
          <a:endParaRPr lang="en-GB" sz="1500" b="0" kern="1200" dirty="0"/>
        </a:p>
      </dsp:txBody>
      <dsp:txXfrm>
        <a:off x="3936028" y="1118405"/>
        <a:ext cx="1430994" cy="785140"/>
      </dsp:txXfrm>
    </dsp:sp>
    <dsp:sp modelId="{C4E1461E-A08D-4861-A790-9C1F0A5755ED}">
      <dsp:nvSpPr>
        <dsp:cNvPr id="0" name=""/>
        <dsp:cNvSpPr/>
      </dsp:nvSpPr>
      <dsp:spPr>
        <a:xfrm>
          <a:off x="1270353" y="313505"/>
          <a:ext cx="3465991" cy="3465991"/>
        </a:xfrm>
        <a:custGeom>
          <a:avLst/>
          <a:gdLst/>
          <a:ahLst/>
          <a:cxnLst/>
          <a:rect l="0" t="0" r="0" b="0"/>
          <a:pathLst>
            <a:path>
              <a:moveTo>
                <a:pt x="3463508" y="1640268"/>
              </a:moveTo>
              <a:arcTo wR="1732995" hR="1732995" stAng="21415969" swAng="1522869"/>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F18821A8-3780-46CC-A599-7E6B0E19D4CE}">
      <dsp:nvSpPr>
        <dsp:cNvPr id="0" name=""/>
        <dsp:cNvSpPr/>
      </dsp:nvSpPr>
      <dsp:spPr>
        <a:xfrm>
          <a:off x="3199095" y="2711665"/>
          <a:ext cx="1645765" cy="1473717"/>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t>Players</a:t>
          </a:r>
          <a:endParaRPr lang="en-GB" sz="1800" b="1" kern="1200" dirty="0"/>
        </a:p>
      </dsp:txBody>
      <dsp:txXfrm>
        <a:off x="3271036" y="2783606"/>
        <a:ext cx="1501883" cy="1329835"/>
      </dsp:txXfrm>
    </dsp:sp>
    <dsp:sp modelId="{64876ADE-F2A0-43B6-B560-54C02A5F9EB6}">
      <dsp:nvSpPr>
        <dsp:cNvPr id="0" name=""/>
        <dsp:cNvSpPr/>
      </dsp:nvSpPr>
      <dsp:spPr>
        <a:xfrm>
          <a:off x="1351018" y="306239"/>
          <a:ext cx="3465991" cy="3465991"/>
        </a:xfrm>
        <a:custGeom>
          <a:avLst/>
          <a:gdLst/>
          <a:ahLst/>
          <a:cxnLst/>
          <a:rect l="0" t="0" r="0" b="0"/>
          <a:pathLst>
            <a:path>
              <a:moveTo>
                <a:pt x="1842597" y="3462521"/>
              </a:moveTo>
              <a:arcTo wR="1732995" hR="1732995" stAng="5182437" swAng="1072096"/>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7C215824-4F12-47C6-8D33-CBC45634BAA1}">
      <dsp:nvSpPr>
        <dsp:cNvPr id="0" name=""/>
        <dsp:cNvSpPr/>
      </dsp:nvSpPr>
      <dsp:spPr>
        <a:xfrm>
          <a:off x="1317119" y="2983035"/>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Golf Club</a:t>
          </a:r>
          <a:endParaRPr lang="en-GB" sz="1500" kern="1200" dirty="0"/>
        </a:p>
      </dsp:txBody>
      <dsp:txXfrm>
        <a:off x="1359486" y="3025402"/>
        <a:ext cx="1250486" cy="783159"/>
      </dsp:txXfrm>
    </dsp:sp>
    <dsp:sp modelId="{C1F1E7CB-7384-4B80-8717-4651EF6D2FAC}">
      <dsp:nvSpPr>
        <dsp:cNvPr id="0" name=""/>
        <dsp:cNvSpPr/>
      </dsp:nvSpPr>
      <dsp:spPr>
        <a:xfrm>
          <a:off x="1272332" y="270799"/>
          <a:ext cx="3465991" cy="3465991"/>
        </a:xfrm>
        <a:custGeom>
          <a:avLst/>
          <a:gdLst/>
          <a:ahLst/>
          <a:cxnLst/>
          <a:rect l="0" t="0" r="0" b="0"/>
          <a:pathLst>
            <a:path>
              <a:moveTo>
                <a:pt x="297101" y="2703295"/>
              </a:moveTo>
              <a:arcTo wR="1732995" hR="1732995" stAng="8757077" swAng="2138285"/>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A3B66696-C566-4C8D-9194-5CC755E377C5}">
      <dsp:nvSpPr>
        <dsp:cNvPr id="0" name=""/>
        <dsp:cNvSpPr/>
      </dsp:nvSpPr>
      <dsp:spPr>
        <a:xfrm>
          <a:off x="687562" y="1077029"/>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Community</a:t>
          </a:r>
          <a:endParaRPr lang="en-GB" sz="1500" kern="1200" dirty="0"/>
        </a:p>
      </dsp:txBody>
      <dsp:txXfrm>
        <a:off x="729929" y="1119396"/>
        <a:ext cx="1250486" cy="783159"/>
      </dsp:txXfrm>
    </dsp:sp>
    <dsp:sp modelId="{4822F5EA-E994-4FD0-94C7-3715A75E6702}">
      <dsp:nvSpPr>
        <dsp:cNvPr id="0" name=""/>
        <dsp:cNvSpPr/>
      </dsp:nvSpPr>
      <dsp:spPr>
        <a:xfrm>
          <a:off x="1270353" y="313505"/>
          <a:ext cx="3465991" cy="3465991"/>
        </a:xfrm>
        <a:custGeom>
          <a:avLst/>
          <a:gdLst/>
          <a:ahLst/>
          <a:cxnLst/>
          <a:rect l="0" t="0" r="0" b="0"/>
          <a:pathLst>
            <a:path>
              <a:moveTo>
                <a:pt x="302125" y="755302"/>
              </a:moveTo>
              <a:arcTo wR="1732995" hR="1732995" stAng="12860655" swAng="1960131"/>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1A7B2-7B8C-4F55-99FC-386E3C5192AD}">
      <dsp:nvSpPr>
        <dsp:cNvPr id="0" name=""/>
        <dsp:cNvSpPr/>
      </dsp:nvSpPr>
      <dsp:spPr>
        <a:xfrm>
          <a:off x="2257872" y="-172920"/>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Pollinators</a:t>
          </a:r>
          <a:endParaRPr lang="en-GB" sz="1800" kern="1200" dirty="0"/>
        </a:p>
      </dsp:txBody>
      <dsp:txXfrm>
        <a:off x="2300239" y="-130553"/>
        <a:ext cx="1250486" cy="783159"/>
      </dsp:txXfrm>
    </dsp:sp>
    <dsp:sp modelId="{56A71E65-2978-447F-B03D-8E4BB2911767}">
      <dsp:nvSpPr>
        <dsp:cNvPr id="0" name=""/>
        <dsp:cNvSpPr/>
      </dsp:nvSpPr>
      <dsp:spPr>
        <a:xfrm>
          <a:off x="1192486" y="261025"/>
          <a:ext cx="3465991" cy="3465991"/>
        </a:xfrm>
        <a:custGeom>
          <a:avLst/>
          <a:gdLst/>
          <a:ahLst/>
          <a:cxnLst/>
          <a:rect l="0" t="0" r="0" b="0"/>
          <a:pathLst>
            <a:path>
              <a:moveTo>
                <a:pt x="2409754" y="137604"/>
              </a:moveTo>
              <a:arcTo wR="1732995" hR="1732995" stAng="17579189" swAng="1957554"/>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8FEAA4E3-4E36-4E6E-B3A2-F9272B7D5D28}">
      <dsp:nvSpPr>
        <dsp:cNvPr id="0" name=""/>
        <dsp:cNvSpPr/>
      </dsp:nvSpPr>
      <dsp:spPr>
        <a:xfrm>
          <a:off x="3659954" y="1023451"/>
          <a:ext cx="1827409" cy="870088"/>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t>Superintendents</a:t>
          </a:r>
          <a:endParaRPr lang="en-GB" sz="1800" b="0" kern="1200" dirty="0"/>
        </a:p>
      </dsp:txBody>
      <dsp:txXfrm>
        <a:off x="3702428" y="1065925"/>
        <a:ext cx="1742461" cy="785140"/>
      </dsp:txXfrm>
    </dsp:sp>
    <dsp:sp modelId="{C4E1461E-A08D-4861-A790-9C1F0A5755ED}">
      <dsp:nvSpPr>
        <dsp:cNvPr id="0" name=""/>
        <dsp:cNvSpPr/>
      </dsp:nvSpPr>
      <dsp:spPr>
        <a:xfrm>
          <a:off x="1192486" y="261025"/>
          <a:ext cx="3465991" cy="3465991"/>
        </a:xfrm>
        <a:custGeom>
          <a:avLst/>
          <a:gdLst/>
          <a:ahLst/>
          <a:cxnLst/>
          <a:rect l="0" t="0" r="0" b="0"/>
          <a:pathLst>
            <a:path>
              <a:moveTo>
                <a:pt x="3463682" y="1643577"/>
              </a:moveTo>
              <a:arcTo wR="1732995" hR="1732995" stAng="21422542" swAng="2193082"/>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F18821A8-3780-46CC-A599-7E6B0E19D4CE}">
      <dsp:nvSpPr>
        <dsp:cNvPr id="0" name=""/>
        <dsp:cNvSpPr/>
      </dsp:nvSpPr>
      <dsp:spPr>
        <a:xfrm>
          <a:off x="3276501" y="2962097"/>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Players</a:t>
          </a:r>
          <a:endParaRPr lang="en-GB" sz="1800" kern="1200" dirty="0"/>
        </a:p>
      </dsp:txBody>
      <dsp:txXfrm>
        <a:off x="3318868" y="3004464"/>
        <a:ext cx="1250486" cy="783159"/>
      </dsp:txXfrm>
    </dsp:sp>
    <dsp:sp modelId="{64876ADE-F2A0-43B6-B560-54C02A5F9EB6}">
      <dsp:nvSpPr>
        <dsp:cNvPr id="0" name=""/>
        <dsp:cNvSpPr/>
      </dsp:nvSpPr>
      <dsp:spPr>
        <a:xfrm>
          <a:off x="1277240" y="245681"/>
          <a:ext cx="3465991" cy="3465991"/>
        </a:xfrm>
        <a:custGeom>
          <a:avLst/>
          <a:gdLst/>
          <a:ahLst/>
          <a:cxnLst/>
          <a:rect l="0" t="0" r="0" b="0"/>
          <a:pathLst>
            <a:path>
              <a:moveTo>
                <a:pt x="1994165" y="3446198"/>
              </a:moveTo>
              <a:arcTo wR="1732995" hR="1732995" stAng="4879936" swAng="1006082"/>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7C215824-4F12-47C6-8D33-CBC45634BAA1}">
      <dsp:nvSpPr>
        <dsp:cNvPr id="0" name=""/>
        <dsp:cNvSpPr/>
      </dsp:nvSpPr>
      <dsp:spPr>
        <a:xfrm>
          <a:off x="1052782" y="2522685"/>
          <a:ext cx="1708160" cy="168363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t>Club</a:t>
          </a:r>
          <a:endParaRPr lang="en-GB" sz="2400" b="1" kern="1200" dirty="0"/>
        </a:p>
      </dsp:txBody>
      <dsp:txXfrm>
        <a:off x="1134970" y="2604873"/>
        <a:ext cx="1543784" cy="1519258"/>
      </dsp:txXfrm>
    </dsp:sp>
    <dsp:sp modelId="{C1F1E7CB-7384-4B80-8717-4651EF6D2FAC}">
      <dsp:nvSpPr>
        <dsp:cNvPr id="0" name=""/>
        <dsp:cNvSpPr/>
      </dsp:nvSpPr>
      <dsp:spPr>
        <a:xfrm>
          <a:off x="1195175" y="191178"/>
          <a:ext cx="3465991" cy="3465991"/>
        </a:xfrm>
        <a:custGeom>
          <a:avLst/>
          <a:gdLst/>
          <a:ahLst/>
          <a:cxnLst/>
          <a:rect l="0" t="0" r="0" b="0"/>
          <a:pathLst>
            <a:path>
              <a:moveTo>
                <a:pt x="104435" y="2325504"/>
              </a:moveTo>
              <a:arcTo wR="1732995" hR="1732995" stAng="9600445" swAng="1249825"/>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A3B66696-C566-4C8D-9194-5CC755E377C5}">
      <dsp:nvSpPr>
        <dsp:cNvPr id="0" name=""/>
        <dsp:cNvSpPr/>
      </dsp:nvSpPr>
      <dsp:spPr>
        <a:xfrm>
          <a:off x="609695" y="1024549"/>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Community</a:t>
          </a:r>
          <a:endParaRPr lang="en-GB" sz="1800" kern="1200" dirty="0"/>
        </a:p>
      </dsp:txBody>
      <dsp:txXfrm>
        <a:off x="652062" y="1066916"/>
        <a:ext cx="1250486" cy="783159"/>
      </dsp:txXfrm>
    </dsp:sp>
    <dsp:sp modelId="{4822F5EA-E994-4FD0-94C7-3715A75E6702}">
      <dsp:nvSpPr>
        <dsp:cNvPr id="0" name=""/>
        <dsp:cNvSpPr/>
      </dsp:nvSpPr>
      <dsp:spPr>
        <a:xfrm>
          <a:off x="1192486" y="261025"/>
          <a:ext cx="3465991" cy="3465991"/>
        </a:xfrm>
        <a:custGeom>
          <a:avLst/>
          <a:gdLst/>
          <a:ahLst/>
          <a:cxnLst/>
          <a:rect l="0" t="0" r="0" b="0"/>
          <a:pathLst>
            <a:path>
              <a:moveTo>
                <a:pt x="302125" y="755302"/>
              </a:moveTo>
              <a:arcTo wR="1732995" hR="1732995" stAng="12860655" swAng="1960131"/>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1A7B2-7B8C-4F55-99FC-386E3C5192AD}">
      <dsp:nvSpPr>
        <dsp:cNvPr id="0" name=""/>
        <dsp:cNvSpPr/>
      </dsp:nvSpPr>
      <dsp:spPr>
        <a:xfrm>
          <a:off x="2386884" y="0"/>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Pollinators</a:t>
          </a:r>
          <a:endParaRPr lang="en-GB" sz="2000" kern="1200" dirty="0"/>
        </a:p>
      </dsp:txBody>
      <dsp:txXfrm>
        <a:off x="2429251" y="42367"/>
        <a:ext cx="1250486" cy="783159"/>
      </dsp:txXfrm>
    </dsp:sp>
    <dsp:sp modelId="{56A71E65-2978-447F-B03D-8E4BB2911767}">
      <dsp:nvSpPr>
        <dsp:cNvPr id="0" name=""/>
        <dsp:cNvSpPr/>
      </dsp:nvSpPr>
      <dsp:spPr>
        <a:xfrm>
          <a:off x="1319068" y="432730"/>
          <a:ext cx="3465991" cy="3465991"/>
        </a:xfrm>
        <a:custGeom>
          <a:avLst/>
          <a:gdLst/>
          <a:ahLst/>
          <a:cxnLst/>
          <a:rect l="0" t="0" r="0" b="0"/>
          <a:pathLst>
            <a:path>
              <a:moveTo>
                <a:pt x="2412193" y="138641"/>
              </a:moveTo>
              <a:arcTo wR="1732995" hR="1732995" stAng="17584447" swAng="1960886"/>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8FEAA4E3-4E36-4E6E-B3A2-F9272B7D5D28}">
      <dsp:nvSpPr>
        <dsp:cNvPr id="0" name=""/>
        <dsp:cNvSpPr/>
      </dsp:nvSpPr>
      <dsp:spPr>
        <a:xfrm>
          <a:off x="3916740" y="1198761"/>
          <a:ext cx="1571861" cy="870088"/>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kern="1200" dirty="0" smtClean="0"/>
            <a:t>Superintendents</a:t>
          </a:r>
          <a:endParaRPr lang="en-GB" sz="1100" b="0" kern="1200" dirty="0"/>
        </a:p>
      </dsp:txBody>
      <dsp:txXfrm>
        <a:off x="3959214" y="1241235"/>
        <a:ext cx="1486913" cy="785140"/>
      </dsp:txXfrm>
    </dsp:sp>
    <dsp:sp modelId="{C4E1461E-A08D-4861-A790-9C1F0A5755ED}">
      <dsp:nvSpPr>
        <dsp:cNvPr id="0" name=""/>
        <dsp:cNvSpPr/>
      </dsp:nvSpPr>
      <dsp:spPr>
        <a:xfrm>
          <a:off x="1321498" y="436334"/>
          <a:ext cx="3465991" cy="3465991"/>
        </a:xfrm>
        <a:custGeom>
          <a:avLst/>
          <a:gdLst/>
          <a:ahLst/>
          <a:cxnLst/>
          <a:rect l="0" t="0" r="0" b="0"/>
          <a:pathLst>
            <a:path>
              <a:moveTo>
                <a:pt x="3463682" y="1643577"/>
              </a:moveTo>
              <a:arcTo wR="1732995" hR="1732995" stAng="21422542" swAng="2193082"/>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F18821A8-3780-46CC-A599-7E6B0E19D4CE}">
      <dsp:nvSpPr>
        <dsp:cNvPr id="0" name=""/>
        <dsp:cNvSpPr/>
      </dsp:nvSpPr>
      <dsp:spPr>
        <a:xfrm>
          <a:off x="3405513" y="3137406"/>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Players</a:t>
          </a:r>
          <a:endParaRPr lang="en-GB" sz="2000" kern="1200" dirty="0"/>
        </a:p>
      </dsp:txBody>
      <dsp:txXfrm>
        <a:off x="3447880" y="3179773"/>
        <a:ext cx="1250486" cy="783159"/>
      </dsp:txXfrm>
    </dsp:sp>
    <dsp:sp modelId="{64876ADE-F2A0-43B6-B560-54C02A5F9EB6}">
      <dsp:nvSpPr>
        <dsp:cNvPr id="0" name=""/>
        <dsp:cNvSpPr/>
      </dsp:nvSpPr>
      <dsp:spPr>
        <a:xfrm>
          <a:off x="1384232" y="424559"/>
          <a:ext cx="3465991" cy="3465991"/>
        </a:xfrm>
        <a:custGeom>
          <a:avLst/>
          <a:gdLst/>
          <a:ahLst/>
          <a:cxnLst/>
          <a:rect l="0" t="0" r="0" b="0"/>
          <a:pathLst>
            <a:path>
              <a:moveTo>
                <a:pt x="2014351" y="3442999"/>
              </a:moveTo>
              <a:arcTo wR="1732995" hR="1732995" stAng="4839392" swAng="1375419"/>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7C215824-4F12-47C6-8D33-CBC45634BAA1}">
      <dsp:nvSpPr>
        <dsp:cNvPr id="0" name=""/>
        <dsp:cNvSpPr/>
      </dsp:nvSpPr>
      <dsp:spPr>
        <a:xfrm>
          <a:off x="1368264" y="3105864"/>
          <a:ext cx="1335220" cy="867893"/>
        </a:xfrm>
        <a:prstGeom prst="roundRect">
          <a:avLst/>
        </a:prstGeom>
        <a:solidFill>
          <a:srgbClr val="A4B3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Golf Club</a:t>
          </a:r>
          <a:endParaRPr lang="en-GB" sz="2000" kern="1200" dirty="0"/>
        </a:p>
      </dsp:txBody>
      <dsp:txXfrm>
        <a:off x="1410631" y="3148231"/>
        <a:ext cx="1250486" cy="783159"/>
      </dsp:txXfrm>
    </dsp:sp>
    <dsp:sp modelId="{C1F1E7CB-7384-4B80-8717-4651EF6D2FAC}">
      <dsp:nvSpPr>
        <dsp:cNvPr id="0" name=""/>
        <dsp:cNvSpPr/>
      </dsp:nvSpPr>
      <dsp:spPr>
        <a:xfrm>
          <a:off x="1312129" y="377261"/>
          <a:ext cx="3465991" cy="3465991"/>
        </a:xfrm>
        <a:custGeom>
          <a:avLst/>
          <a:gdLst/>
          <a:ahLst/>
          <a:cxnLst/>
          <a:rect l="0" t="0" r="0" b="0"/>
          <a:pathLst>
            <a:path>
              <a:moveTo>
                <a:pt x="310224" y="2722438"/>
              </a:moveTo>
              <a:arcTo wR="1732995" hR="1732995" stAng="8711036" swAng="1473963"/>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A3B66696-C566-4C8D-9194-5CC755E377C5}">
      <dsp:nvSpPr>
        <dsp:cNvPr id="0" name=""/>
        <dsp:cNvSpPr/>
      </dsp:nvSpPr>
      <dsp:spPr>
        <a:xfrm>
          <a:off x="608457" y="856381"/>
          <a:ext cx="1595721" cy="1554847"/>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Community</a:t>
          </a:r>
          <a:endParaRPr lang="en-GB" sz="2000" b="1" kern="1200" dirty="0"/>
        </a:p>
      </dsp:txBody>
      <dsp:txXfrm>
        <a:off x="684358" y="932282"/>
        <a:ext cx="1443919" cy="1403045"/>
      </dsp:txXfrm>
    </dsp:sp>
    <dsp:sp modelId="{4822F5EA-E994-4FD0-94C7-3715A75E6702}">
      <dsp:nvSpPr>
        <dsp:cNvPr id="0" name=""/>
        <dsp:cNvSpPr/>
      </dsp:nvSpPr>
      <dsp:spPr>
        <a:xfrm>
          <a:off x="1327304" y="431311"/>
          <a:ext cx="3465991" cy="3465991"/>
        </a:xfrm>
        <a:custGeom>
          <a:avLst/>
          <a:gdLst/>
          <a:ahLst/>
          <a:cxnLst/>
          <a:rect l="0" t="0" r="0" b="0"/>
          <a:pathLst>
            <a:path>
              <a:moveTo>
                <a:pt x="600195" y="421493"/>
              </a:moveTo>
              <a:arcTo wR="1732995" hR="1732995" stAng="13750886" swAng="1066293"/>
            </a:path>
          </a:pathLst>
        </a:custGeom>
        <a:noFill/>
        <a:ln w="9525"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88139" tIns="44070" rIns="88139" bIns="4407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88139" tIns="44070" rIns="88139" bIns="44070" rtlCol="0"/>
          <a:lstStyle>
            <a:lvl1pPr algn="r">
              <a:defRPr sz="1200"/>
            </a:lvl1pPr>
          </a:lstStyle>
          <a:p>
            <a:fld id="{886B4532-6AB1-A847-AC14-9FBF291EDD83}" type="datetimeFigureOut">
              <a:rPr lang="en-US" smtClean="0">
                <a:latin typeface="Arial"/>
              </a:rPr>
              <a:pPr/>
              <a:t>10/27/2014</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88139" tIns="44070" rIns="88139" bIns="4407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88139" tIns="44070" rIns="88139" bIns="44070" rtlCol="0" anchor="b"/>
          <a:lstStyle>
            <a:lvl1pPr algn="r">
              <a:defRPr sz="1200"/>
            </a:lvl1pPr>
          </a:lstStyle>
          <a:p>
            <a:fld id="{91AE7235-ABBB-944D-92E5-049B92173EE3}"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785863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88139" tIns="44070" rIns="88139" bIns="44070"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88139" tIns="44070" rIns="88139" bIns="44070" rtlCol="0"/>
          <a:lstStyle>
            <a:lvl1pPr algn="r">
              <a:defRPr sz="1200">
                <a:latin typeface="Arial"/>
              </a:defRPr>
            </a:lvl1pPr>
          </a:lstStyle>
          <a:p>
            <a:fld id="{CA48028A-ED1E-9741-9EB0-8C781640B341}" type="datetimeFigureOut">
              <a:rPr lang="en-US" smtClean="0"/>
              <a:pPr/>
              <a:t>10/27/2014</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88139" tIns="44070" rIns="88139" bIns="4407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88139" tIns="44070" rIns="88139" bIns="4407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88139" tIns="44070" rIns="88139" bIns="44070" rtlCol="0" anchor="b"/>
          <a:lstStyle>
            <a:lvl1pPr algn="r">
              <a:defRPr sz="1200">
                <a:latin typeface="Arial"/>
              </a:defRPr>
            </a:lvl1pPr>
          </a:lstStyle>
          <a:p>
            <a:fld id="{23CAC075-7E68-9840-8F71-89452A590974}" type="slidenum">
              <a:rPr lang="en-US" smtClean="0"/>
              <a:pPr/>
              <a:t>‹#›</a:t>
            </a:fld>
            <a:endParaRPr lang="en-US" dirty="0"/>
          </a:p>
        </p:txBody>
      </p:sp>
    </p:spTree>
    <p:extLst>
      <p:ext uri="{BB962C8B-B14F-4D97-AF65-F5344CB8AC3E}">
        <p14:creationId xmlns:p14="http://schemas.microsoft.com/office/powerpoint/2010/main" val="3827002352"/>
      </p:ext>
    </p:extLst>
  </p:cSld>
  <p:clrMap bg1="lt1" tx1="dk1" bg2="lt2" tx2="dk2" accent1="accent1" accent2="accent2" accent3="accent3" accent4="accent4" accent5="accent5" accent6="accent6" hlink="hlink" folHlink="folHlink"/>
  <p:hf hdr="0" ftr="0" dt="0"/>
  <p:notesStyle>
    <a:lvl1pPr marL="0" algn="l" defTabSz="457279" rtl="0" eaLnBrk="1" latinLnBrk="0" hangingPunct="1">
      <a:defRPr sz="1200" kern="1200">
        <a:solidFill>
          <a:schemeClr val="tx1"/>
        </a:solidFill>
        <a:latin typeface="Arial"/>
        <a:ea typeface="+mn-ea"/>
        <a:cs typeface="+mn-cs"/>
      </a:defRPr>
    </a:lvl1pPr>
    <a:lvl2pPr marL="457279" algn="l" defTabSz="457279" rtl="0" eaLnBrk="1" latinLnBrk="0" hangingPunct="1">
      <a:defRPr sz="1200" kern="1200">
        <a:solidFill>
          <a:schemeClr val="tx1"/>
        </a:solidFill>
        <a:latin typeface="Arial"/>
        <a:ea typeface="+mn-ea"/>
        <a:cs typeface="+mn-cs"/>
      </a:defRPr>
    </a:lvl2pPr>
    <a:lvl3pPr marL="914558" algn="l" defTabSz="457279" rtl="0" eaLnBrk="1" latinLnBrk="0" hangingPunct="1">
      <a:defRPr sz="1200" kern="1200">
        <a:solidFill>
          <a:schemeClr val="tx1"/>
        </a:solidFill>
        <a:latin typeface="Arial"/>
        <a:ea typeface="+mn-ea"/>
        <a:cs typeface="+mn-cs"/>
      </a:defRPr>
    </a:lvl3pPr>
    <a:lvl4pPr marL="1371836" algn="l" defTabSz="457279" rtl="0" eaLnBrk="1" latinLnBrk="0" hangingPunct="1">
      <a:defRPr sz="1200" kern="1200">
        <a:solidFill>
          <a:schemeClr val="tx1"/>
        </a:solidFill>
        <a:latin typeface="Arial"/>
        <a:ea typeface="+mn-ea"/>
        <a:cs typeface="+mn-cs"/>
      </a:defRPr>
    </a:lvl4pPr>
    <a:lvl5pPr marL="1829114" algn="l" defTabSz="457279" rtl="0" eaLnBrk="1" latinLnBrk="0" hangingPunct="1">
      <a:defRPr sz="1200" kern="1200">
        <a:solidFill>
          <a:schemeClr val="tx1"/>
        </a:solidFill>
        <a:latin typeface="Arial"/>
        <a:ea typeface="+mn-ea"/>
        <a:cs typeface="+mn-cs"/>
      </a:defRPr>
    </a:lvl5pPr>
    <a:lvl6pPr marL="2286393" algn="l" defTabSz="457279" rtl="0" eaLnBrk="1" latinLnBrk="0" hangingPunct="1">
      <a:defRPr sz="1200" kern="1200">
        <a:solidFill>
          <a:schemeClr val="tx1"/>
        </a:solidFill>
        <a:latin typeface="+mn-lt"/>
        <a:ea typeface="+mn-ea"/>
        <a:cs typeface="+mn-cs"/>
      </a:defRPr>
    </a:lvl6pPr>
    <a:lvl7pPr marL="2743672" algn="l" defTabSz="457279" rtl="0" eaLnBrk="1" latinLnBrk="0" hangingPunct="1">
      <a:defRPr sz="1200" kern="1200">
        <a:solidFill>
          <a:schemeClr val="tx1"/>
        </a:solidFill>
        <a:latin typeface="+mn-lt"/>
        <a:ea typeface="+mn-ea"/>
        <a:cs typeface="+mn-cs"/>
      </a:defRPr>
    </a:lvl7pPr>
    <a:lvl8pPr marL="3200950" algn="l" defTabSz="457279" rtl="0" eaLnBrk="1" latinLnBrk="0" hangingPunct="1">
      <a:defRPr sz="1200" kern="1200">
        <a:solidFill>
          <a:schemeClr val="tx1"/>
        </a:solidFill>
        <a:latin typeface="+mn-lt"/>
        <a:ea typeface="+mn-ea"/>
        <a:cs typeface="+mn-cs"/>
      </a:defRPr>
    </a:lvl8pPr>
    <a:lvl9pPr marL="3658229" algn="l" defTabSz="4572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AC075-7E68-9840-8F71-89452A590974}" type="slidenum">
              <a:rPr lang="en-US" smtClean="0"/>
              <a:pPr/>
              <a:t>1</a:t>
            </a:fld>
            <a:endParaRPr lang="en-US" dirty="0"/>
          </a:p>
        </p:txBody>
      </p:sp>
    </p:spTree>
    <p:extLst>
      <p:ext uri="{BB962C8B-B14F-4D97-AF65-F5344CB8AC3E}">
        <p14:creationId xmlns:p14="http://schemas.microsoft.com/office/powerpoint/2010/main" val="112936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7264CA0-4AF9-4CFF-8211-304E46A08D0B}" type="slidenum">
              <a:rPr lang="en-US" smtClean="0">
                <a:solidFill>
                  <a:prstClr val="black"/>
                </a:solidFill>
                <a:latin typeface="Calibri" pitchFamily="34" charset="0"/>
              </a:rPr>
              <a:pPr eaLnBrk="1" hangingPunct="1"/>
              <a:t>11</a:t>
            </a:fld>
            <a:endParaRPr lang="en-US" smtClean="0">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C090CE8-104D-427F-A14B-DEEDA838DB5E}" type="slidenum">
              <a:rPr lang="en-US" smtClean="0">
                <a:solidFill>
                  <a:prstClr val="black"/>
                </a:solidFill>
                <a:latin typeface="Calibri" pitchFamily="34" charset="0"/>
              </a:rPr>
              <a:pPr eaLnBrk="1" hangingPunct="1"/>
              <a:t>12</a:t>
            </a:fld>
            <a:endParaRPr lang="en-US" smtClean="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0905A3C-833E-4CA5-85C5-011EFF66D381}" type="slidenum">
              <a:rPr lang="en-US" smtClean="0">
                <a:solidFill>
                  <a:prstClr val="black"/>
                </a:solidFill>
                <a:latin typeface="Calibri" pitchFamily="34" charset="0"/>
              </a:rPr>
              <a:pPr eaLnBrk="1" hangingPunct="1"/>
              <a:t>13</a:t>
            </a:fld>
            <a:endParaRPr lang="en-US" smtClean="0">
              <a:solidFill>
                <a:prstClr val="black"/>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AC075-7E68-9840-8F71-89452A590974}" type="slidenum">
              <a:rPr lang="en-US" smtClean="0"/>
              <a:pPr/>
              <a:t>14</a:t>
            </a:fld>
            <a:endParaRPr lang="en-US" dirty="0"/>
          </a:p>
        </p:txBody>
      </p:sp>
    </p:spTree>
    <p:extLst>
      <p:ext uri="{BB962C8B-B14F-4D97-AF65-F5344CB8AC3E}">
        <p14:creationId xmlns:p14="http://schemas.microsoft.com/office/powerpoint/2010/main" val="1101029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A9CDF43-E0EC-4F57-9D6E-0FFEE0226E2A}" type="slidenum">
              <a:rPr lang="en-US" smtClean="0">
                <a:solidFill>
                  <a:prstClr val="black"/>
                </a:solidFill>
                <a:latin typeface="Calibri" pitchFamily="34" charset="0"/>
              </a:rPr>
              <a:pPr eaLnBrk="1" hangingPunct="1"/>
              <a:t>15</a:t>
            </a:fld>
            <a:endParaRPr lang="en-US" smtClean="0">
              <a:solidFill>
                <a:prstClr val="black"/>
              </a:solidFill>
              <a:latin typeface="Calibri"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AC075-7E68-9840-8F71-89452A590974}" type="slidenum">
              <a:rPr lang="en-US" smtClean="0"/>
              <a:pPr/>
              <a:t>16</a:t>
            </a:fld>
            <a:endParaRPr lang="en-US" dirty="0"/>
          </a:p>
        </p:txBody>
      </p:sp>
    </p:spTree>
    <p:extLst>
      <p:ext uri="{BB962C8B-B14F-4D97-AF65-F5344CB8AC3E}">
        <p14:creationId xmlns:p14="http://schemas.microsoft.com/office/powerpoint/2010/main" val="2693367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AC075-7E68-9840-8F71-89452A590974}" type="slidenum">
              <a:rPr lang="en-US" smtClean="0"/>
              <a:pPr/>
              <a:t>17</a:t>
            </a:fld>
            <a:endParaRPr lang="en-US" dirty="0"/>
          </a:p>
        </p:txBody>
      </p:sp>
    </p:spTree>
    <p:extLst>
      <p:ext uri="{BB962C8B-B14F-4D97-AF65-F5344CB8AC3E}">
        <p14:creationId xmlns:p14="http://schemas.microsoft.com/office/powerpoint/2010/main" val="195355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dirty="0"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C9D7BAC-68FF-4262-9C27-67AF8B8FAFD1}" type="slidenum">
              <a:rPr lang="en-US" smtClean="0">
                <a:solidFill>
                  <a:prstClr val="black"/>
                </a:solidFill>
                <a:latin typeface="Calibri" pitchFamily="34" charset="0"/>
              </a:rPr>
              <a:pPr eaLnBrk="1" hangingPunct="1"/>
              <a:t>18</a:t>
            </a:fld>
            <a:endParaRPr lang="en-US" smtClean="0">
              <a:solidFill>
                <a:prstClr val="black"/>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AC075-7E68-9840-8F71-89452A590974}" type="slidenum">
              <a:rPr lang="en-US" smtClean="0"/>
              <a:pPr/>
              <a:t>19</a:t>
            </a:fld>
            <a:endParaRPr lang="en-US" dirty="0"/>
          </a:p>
        </p:txBody>
      </p:sp>
    </p:spTree>
    <p:extLst>
      <p:ext uri="{BB962C8B-B14F-4D97-AF65-F5344CB8AC3E}">
        <p14:creationId xmlns:p14="http://schemas.microsoft.com/office/powerpoint/2010/main" val="11987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AC075-7E68-9840-8F71-89452A590974}" type="slidenum">
              <a:rPr lang="en-US" smtClean="0"/>
              <a:pPr/>
              <a:t>21</a:t>
            </a:fld>
            <a:endParaRPr lang="en-US" dirty="0"/>
          </a:p>
        </p:txBody>
      </p:sp>
    </p:spTree>
    <p:extLst>
      <p:ext uri="{BB962C8B-B14F-4D97-AF65-F5344CB8AC3E}">
        <p14:creationId xmlns:p14="http://schemas.microsoft.com/office/powerpoint/2010/main" val="372573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CE5A76A-064F-47AC-9E1B-27F18FAB269A}" type="slidenum">
              <a:rPr lang="en-US" smtClean="0">
                <a:solidFill>
                  <a:prstClr val="black"/>
                </a:solidFill>
                <a:latin typeface="Calibri" pitchFamily="34" charset="0"/>
              </a:rPr>
              <a:pPr eaLnBrk="1" hangingPunct="1"/>
              <a:t>2</a:t>
            </a:fld>
            <a:endParaRPr lang="en-US" smtClean="0">
              <a:solidFill>
                <a:prstClr val="black"/>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AC075-7E68-9840-8F71-89452A590974}" type="slidenum">
              <a:rPr lang="en-US" smtClean="0"/>
              <a:pPr/>
              <a:t>22</a:t>
            </a:fld>
            <a:endParaRPr lang="en-US" dirty="0"/>
          </a:p>
        </p:txBody>
      </p:sp>
    </p:spTree>
    <p:extLst>
      <p:ext uri="{BB962C8B-B14F-4D97-AF65-F5344CB8AC3E}">
        <p14:creationId xmlns:p14="http://schemas.microsoft.com/office/powerpoint/2010/main" val="1976768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B32BBAB-E530-4217-A2EF-9C3F9267195F}" type="slidenum">
              <a:rPr lang="en-US" smtClean="0">
                <a:solidFill>
                  <a:prstClr val="black"/>
                </a:solidFill>
                <a:latin typeface="Calibri" pitchFamily="34" charset="0"/>
              </a:rPr>
              <a:pPr eaLnBrk="1" hangingPunct="1"/>
              <a:t>23</a:t>
            </a:fld>
            <a:endParaRPr lang="en-US" smtClean="0">
              <a:solidFill>
                <a:prstClr val="black"/>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B32BBAB-E530-4217-A2EF-9C3F9267195F}" type="slidenum">
              <a:rPr lang="en-US" smtClean="0">
                <a:solidFill>
                  <a:prstClr val="black"/>
                </a:solidFill>
                <a:latin typeface="Calibri" pitchFamily="34" charset="0"/>
              </a:rPr>
              <a:pPr eaLnBrk="1" hangingPunct="1"/>
              <a:t>24</a:t>
            </a:fld>
            <a:endParaRPr lang="en-US" smtClean="0">
              <a:solidFill>
                <a:prstClr val="black"/>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AC075-7E68-9840-8F71-89452A590974}" type="slidenum">
              <a:rPr lang="en-US" smtClean="0"/>
              <a:pPr/>
              <a:t>25</a:t>
            </a:fld>
            <a:endParaRPr lang="en-US" dirty="0"/>
          </a:p>
        </p:txBody>
      </p:sp>
    </p:spTree>
    <p:extLst>
      <p:ext uri="{BB962C8B-B14F-4D97-AF65-F5344CB8AC3E}">
        <p14:creationId xmlns:p14="http://schemas.microsoft.com/office/powerpoint/2010/main" val="112936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AC075-7E68-9840-8F71-89452A590974}" type="slidenum">
              <a:rPr lang="en-US" smtClean="0"/>
              <a:pPr/>
              <a:t>26</a:t>
            </a:fld>
            <a:endParaRPr lang="en-US" dirty="0"/>
          </a:p>
        </p:txBody>
      </p:sp>
    </p:spTree>
    <p:extLst>
      <p:ext uri="{BB962C8B-B14F-4D97-AF65-F5344CB8AC3E}">
        <p14:creationId xmlns:p14="http://schemas.microsoft.com/office/powerpoint/2010/main" val="1953552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CE5A76A-064F-47AC-9E1B-27F18FAB269A}" type="slidenum">
              <a:rPr lang="en-US" smtClean="0">
                <a:solidFill>
                  <a:prstClr val="black"/>
                </a:solidFill>
                <a:latin typeface="Calibri" pitchFamily="34" charset="0"/>
              </a:rPr>
              <a:pPr eaLnBrk="1" hangingPunct="1"/>
              <a:t>29</a:t>
            </a:fld>
            <a:endParaRPr lang="en-US" smtClean="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FAE8C35-0768-4E01-B278-CE26D1B92B6D}" type="slidenum">
              <a:rPr lang="en-US" smtClean="0">
                <a:solidFill>
                  <a:prstClr val="black"/>
                </a:solidFill>
                <a:latin typeface="Calibri" pitchFamily="34" charset="0"/>
              </a:rPr>
              <a:pPr eaLnBrk="1" hangingPunct="1"/>
              <a:t>3</a:t>
            </a:fld>
            <a:endParaRPr lang="en-US" smtClean="0">
              <a:solidFill>
                <a:prstClr val="black"/>
              </a:solidFill>
              <a:latin typeface="Calibri"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74CA60C-79D1-4790-B174-D04C96C4DFC8}" type="slidenum">
              <a:rPr lang="en-US" smtClean="0">
                <a:solidFill>
                  <a:prstClr val="black"/>
                </a:solidFill>
                <a:latin typeface="Calibri" pitchFamily="34" charset="0"/>
              </a:rPr>
              <a:pPr eaLnBrk="1" hangingPunct="1"/>
              <a:t>4</a:t>
            </a:fld>
            <a:endParaRPr lang="en-US" smtClean="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AC075-7E68-9840-8F71-89452A590974}" type="slidenum">
              <a:rPr lang="en-US" smtClean="0"/>
              <a:pPr/>
              <a:t>6</a:t>
            </a:fld>
            <a:endParaRPr lang="en-US" dirty="0"/>
          </a:p>
        </p:txBody>
      </p:sp>
    </p:spTree>
    <p:extLst>
      <p:ext uri="{BB962C8B-B14F-4D97-AF65-F5344CB8AC3E}">
        <p14:creationId xmlns:p14="http://schemas.microsoft.com/office/powerpoint/2010/main" val="11293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4DC2157-7EE4-4625-A30A-A74383447965}" type="slidenum">
              <a:rPr lang="en-US" smtClean="0">
                <a:solidFill>
                  <a:prstClr val="black"/>
                </a:solidFill>
                <a:latin typeface="Calibri" pitchFamily="34" charset="0"/>
              </a:rPr>
              <a:pPr eaLnBrk="1" hangingPunct="1"/>
              <a:t>7</a:t>
            </a:fld>
            <a:endParaRPr lang="en-US" smtClean="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AC075-7E68-9840-8F71-89452A590974}" type="slidenum">
              <a:rPr lang="en-US" smtClean="0"/>
              <a:pPr/>
              <a:t>8</a:t>
            </a:fld>
            <a:endParaRPr lang="en-US" dirty="0"/>
          </a:p>
        </p:txBody>
      </p:sp>
    </p:spTree>
    <p:extLst>
      <p:ext uri="{BB962C8B-B14F-4D97-AF65-F5344CB8AC3E}">
        <p14:creationId xmlns:p14="http://schemas.microsoft.com/office/powerpoint/2010/main" val="355403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66946BB-93F1-456C-BDB5-52207950EA25}" type="slidenum">
              <a:rPr lang="en-US" smtClean="0">
                <a:solidFill>
                  <a:prstClr val="black"/>
                </a:solidFill>
                <a:latin typeface="Calibri" pitchFamily="34" charset="0"/>
              </a:rPr>
              <a:pPr eaLnBrk="1" hangingPunct="1"/>
              <a:t>9</a:t>
            </a:fld>
            <a:endParaRPr lang="en-US" smtClean="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16130" indent="-275434" eaLnBrk="0" hangingPunct="0">
              <a:defRPr>
                <a:solidFill>
                  <a:schemeClr val="tx1"/>
                </a:solidFill>
                <a:latin typeface="Arial" charset="0"/>
                <a:ea typeface="ＭＳ Ｐゴシック" pitchFamily="34" charset="-128"/>
              </a:defRPr>
            </a:lvl2pPr>
            <a:lvl3pPr marL="1101738" indent="-220348" eaLnBrk="0" hangingPunct="0">
              <a:defRPr>
                <a:solidFill>
                  <a:schemeClr val="tx1"/>
                </a:solidFill>
                <a:latin typeface="Arial" charset="0"/>
                <a:ea typeface="ＭＳ Ｐゴシック" pitchFamily="34" charset="-128"/>
              </a:defRPr>
            </a:lvl3pPr>
            <a:lvl4pPr marL="1542433" indent="-220348" eaLnBrk="0" hangingPunct="0">
              <a:defRPr>
                <a:solidFill>
                  <a:schemeClr val="tx1"/>
                </a:solidFill>
                <a:latin typeface="Arial" charset="0"/>
                <a:ea typeface="ＭＳ Ｐゴシック" pitchFamily="34" charset="-128"/>
              </a:defRPr>
            </a:lvl4pPr>
            <a:lvl5pPr marL="1983128" indent="-220348" eaLnBrk="0" hangingPunct="0">
              <a:defRPr>
                <a:solidFill>
                  <a:schemeClr val="tx1"/>
                </a:solidFill>
                <a:latin typeface="Arial" charset="0"/>
                <a:ea typeface="ＭＳ Ｐゴシック" pitchFamily="34" charset="-128"/>
              </a:defRPr>
            </a:lvl5pPr>
            <a:lvl6pPr marL="2423823" indent="-220348" defTabSz="440695" eaLnBrk="0" fontAlgn="base" hangingPunct="0">
              <a:spcBef>
                <a:spcPct val="0"/>
              </a:spcBef>
              <a:spcAft>
                <a:spcPct val="0"/>
              </a:spcAft>
              <a:defRPr>
                <a:solidFill>
                  <a:schemeClr val="tx1"/>
                </a:solidFill>
                <a:latin typeface="Arial" charset="0"/>
                <a:ea typeface="ＭＳ Ｐゴシック" pitchFamily="34" charset="-128"/>
              </a:defRPr>
            </a:lvl6pPr>
            <a:lvl7pPr marL="2864518" indent="-220348" defTabSz="440695" eaLnBrk="0" fontAlgn="base" hangingPunct="0">
              <a:spcBef>
                <a:spcPct val="0"/>
              </a:spcBef>
              <a:spcAft>
                <a:spcPct val="0"/>
              </a:spcAft>
              <a:defRPr>
                <a:solidFill>
                  <a:schemeClr val="tx1"/>
                </a:solidFill>
                <a:latin typeface="Arial" charset="0"/>
                <a:ea typeface="ＭＳ Ｐゴシック" pitchFamily="34" charset="-128"/>
              </a:defRPr>
            </a:lvl7pPr>
            <a:lvl8pPr marL="3305213" indent="-220348" defTabSz="440695" eaLnBrk="0" fontAlgn="base" hangingPunct="0">
              <a:spcBef>
                <a:spcPct val="0"/>
              </a:spcBef>
              <a:spcAft>
                <a:spcPct val="0"/>
              </a:spcAft>
              <a:defRPr>
                <a:solidFill>
                  <a:schemeClr val="tx1"/>
                </a:solidFill>
                <a:latin typeface="Arial" charset="0"/>
                <a:ea typeface="ＭＳ Ｐゴシック" pitchFamily="34" charset="-128"/>
              </a:defRPr>
            </a:lvl8pPr>
            <a:lvl9pPr marL="3745908" indent="-220348" defTabSz="44069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76EADE7-49B4-4B26-B9B7-4708E3D0B282}" type="slidenum">
              <a:rPr lang="en-US" smtClean="0">
                <a:solidFill>
                  <a:prstClr val="black"/>
                </a:solidFill>
                <a:latin typeface="Calibri" pitchFamily="34" charset="0"/>
              </a:rPr>
              <a:pPr eaLnBrk="1" hangingPunct="1"/>
              <a:t>10</a:t>
            </a:fld>
            <a:endParaRPr lang="en-US"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YNTU_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4" y="794"/>
            <a:ext cx="9144000" cy="6858000"/>
          </a:xfrm>
          <a:prstGeom prst="rect">
            <a:avLst/>
          </a:prstGeom>
        </p:spPr>
      </p:pic>
      <p:sp>
        <p:nvSpPr>
          <p:cNvPr id="6" name="Text Placeholder 5"/>
          <p:cNvSpPr>
            <a:spLocks noGrp="1"/>
          </p:cNvSpPr>
          <p:nvPr>
            <p:ph type="body" sz="quarter" idx="11"/>
          </p:nvPr>
        </p:nvSpPr>
        <p:spPr>
          <a:xfrm>
            <a:off x="349200" y="3134067"/>
            <a:ext cx="6372022" cy="2048328"/>
          </a:xfrm>
        </p:spPr>
        <p:txBody>
          <a:bodyPr wrap="square" tIns="144000"/>
          <a:lstStyle>
            <a:lvl1pPr algn="l">
              <a:lnSpc>
                <a:spcPct val="100000"/>
              </a:lnSpc>
              <a:spcBef>
                <a:spcPts val="0"/>
              </a:spcBef>
              <a:spcAft>
                <a:spcPts val="0"/>
              </a:spcAft>
              <a:defRPr sz="3600" b="0" i="0" cap="none" spc="-100">
                <a:solidFill>
                  <a:srgbClr val="FFFFFF"/>
                </a:solidFill>
                <a:latin typeface="+mn-lt"/>
                <a:cs typeface="Arial Black"/>
              </a:defRPr>
            </a:lvl1pPr>
            <a:lvl2pPr algn="l">
              <a:lnSpc>
                <a:spcPct val="100000"/>
              </a:lnSpc>
              <a:spcBef>
                <a:spcPts val="0"/>
              </a:spcBef>
              <a:spcAft>
                <a:spcPts val="0"/>
              </a:spcAft>
              <a:defRPr sz="3200" b="0" i="0" cap="none" spc="-100">
                <a:solidFill>
                  <a:srgbClr val="FFFFFF"/>
                </a:solidFill>
                <a:latin typeface="+mn-lt"/>
                <a:cs typeface="Arial Black"/>
              </a:defRPr>
            </a:lvl2pPr>
            <a:lvl3pPr marL="0" indent="3062" algn="l">
              <a:lnSpc>
                <a:spcPct val="100000"/>
              </a:lnSpc>
              <a:spcBef>
                <a:spcPts val="0"/>
              </a:spcBef>
              <a:spcAft>
                <a:spcPts val="0"/>
              </a:spcAft>
              <a:buFontTx/>
              <a:buNone/>
              <a:defRPr sz="2400" b="0" i="0" cap="none">
                <a:solidFill>
                  <a:srgbClr val="FFFFFF"/>
                </a:solidFill>
                <a:latin typeface="+mn-lt"/>
                <a:cs typeface="Arial Black" pitchFamily="34" charset="0"/>
              </a:defRPr>
            </a:lvl3pPr>
            <a:lvl4pPr marL="0" indent="0" algn="l">
              <a:lnSpc>
                <a:spcPct val="100000"/>
              </a:lnSpc>
              <a:spcBef>
                <a:spcPts val="0"/>
              </a:spcBef>
              <a:spcAft>
                <a:spcPts val="0"/>
              </a:spcAft>
              <a:buFontTx/>
              <a:buNone/>
              <a:defRPr sz="1600" b="0" i="0" cap="none">
                <a:solidFill>
                  <a:srgbClr val="FFFFFF"/>
                </a:solidFill>
                <a:latin typeface="+mn-lt"/>
                <a:cs typeface="Arial Black" pitchFamily="34" charset="0"/>
              </a:defRPr>
            </a:lvl4pPr>
            <a:lvl5pPr marL="0" indent="0" algn="l">
              <a:lnSpc>
                <a:spcPct val="100000"/>
              </a:lnSpc>
              <a:spcBef>
                <a:spcPts val="0"/>
              </a:spcBef>
              <a:spcAft>
                <a:spcPts val="0"/>
              </a:spcAft>
              <a:buFontTx/>
              <a:buNone/>
              <a:defRPr sz="1200" b="0" i="0" cap="none">
                <a:solidFill>
                  <a:srgbClr val="FFFFFF"/>
                </a:solidFill>
                <a:latin typeface="+mn-lt"/>
                <a:cs typeface="Arial Black"/>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cation Divi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4" y="794"/>
            <a:ext cx="9144000" cy="6858000"/>
          </a:xfrm>
          <a:prstGeom prst="rect">
            <a:avLst/>
          </a:prstGeom>
        </p:spPr>
      </p:pic>
      <p:sp>
        <p:nvSpPr>
          <p:cNvPr id="2" name="Title 1"/>
          <p:cNvSpPr>
            <a:spLocks noGrp="1"/>
          </p:cNvSpPr>
          <p:nvPr>
            <p:ph type="title"/>
          </p:nvPr>
        </p:nvSpPr>
        <p:spPr>
          <a:xfrm>
            <a:off x="350928" y="1768475"/>
            <a:ext cx="8251200" cy="900000"/>
          </a:xfrm>
        </p:spPr>
        <p:txBody>
          <a:bodyPr/>
          <a:lstStyle>
            <a:lvl1pPr>
              <a:defRPr sz="16600">
                <a:solidFill>
                  <a:srgbClr val="FFFFFF"/>
                </a:solidFill>
              </a:defRPr>
            </a:lvl1p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C75B243C-52E6-3C49-9DD1-F4D6D4255C75}"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
        <p:nvSpPr>
          <p:cNvPr id="7" name="Text Placeholder 6"/>
          <p:cNvSpPr>
            <a:spLocks noGrp="1"/>
          </p:cNvSpPr>
          <p:nvPr>
            <p:ph type="body" sz="quarter" idx="12"/>
          </p:nvPr>
        </p:nvSpPr>
        <p:spPr>
          <a:xfrm>
            <a:off x="350929" y="4800600"/>
            <a:ext cx="5715000" cy="1372394"/>
          </a:xfrm>
        </p:spPr>
        <p:txBody>
          <a:bodyPr/>
          <a:lstStyle>
            <a:lvl1pPr>
              <a:lnSpc>
                <a:spcPct val="100000"/>
              </a:lnSpc>
              <a:defRPr sz="3200" b="0">
                <a:solidFill>
                  <a:srgbClr val="FFFFFF"/>
                </a:solidFill>
              </a:defRPr>
            </a:lvl1pPr>
            <a:lvl2pPr>
              <a:defRPr sz="2400">
                <a:solidFill>
                  <a:srgbClr val="FFFFFF"/>
                </a:solidFill>
              </a:defRPr>
            </a:lvl2pPr>
            <a:lvl3pPr>
              <a:defRPr sz="2400">
                <a:solidFill>
                  <a:srgbClr val="FFFFFF"/>
                </a:solidFill>
              </a:defRPr>
            </a:lvl3pPr>
            <a:lvl4pPr>
              <a:defRPr sz="2000">
                <a:solidFill>
                  <a:srgbClr val="FFFFFF"/>
                </a:solidFill>
              </a:defRPr>
            </a:lvl4pPr>
            <a:lvl5pPr>
              <a:defRPr sz="180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743257623"/>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Divider">
    <p:spTree>
      <p:nvGrpSpPr>
        <p:cNvPr id="1" name=""/>
        <p:cNvGrpSpPr/>
        <p:nvPr/>
      </p:nvGrpSpPr>
      <p:grpSpPr>
        <a:xfrm>
          <a:off x="0" y="0"/>
          <a:ext cx="0" cy="0"/>
          <a:chOff x="0" y="0"/>
          <a:chExt cx="0" cy="0"/>
        </a:xfrm>
      </p:grpSpPr>
      <p:pic>
        <p:nvPicPr>
          <p:cNvPr id="5" name="Picture 4" descr="syntu_divider1.jpg"/>
          <p:cNvPicPr>
            <a:picLocks noChangeAspect="1"/>
          </p:cNvPicPr>
          <p:nvPr userDrawn="1"/>
        </p:nvPicPr>
        <p:blipFill>
          <a:blip r:embed="rId2"/>
          <a:stretch>
            <a:fillRect/>
          </a:stretch>
        </p:blipFill>
        <p:spPr>
          <a:xfrm>
            <a:off x="794" y="794"/>
            <a:ext cx="9144000" cy="6857999"/>
          </a:xfrm>
          <a:prstGeom prst="rect">
            <a:avLst/>
          </a:prstGeom>
        </p:spPr>
      </p:pic>
      <p:sp>
        <p:nvSpPr>
          <p:cNvPr id="2" name="Title 1"/>
          <p:cNvSpPr>
            <a:spLocks noGrp="1"/>
          </p:cNvSpPr>
          <p:nvPr>
            <p:ph type="title"/>
          </p:nvPr>
        </p:nvSpPr>
        <p:spPr>
          <a:xfrm>
            <a:off x="350928" y="1768475"/>
            <a:ext cx="8251200" cy="900000"/>
          </a:xfrm>
        </p:spPr>
        <p:txBody>
          <a:bodyPr/>
          <a:lstStyle>
            <a:lvl1pPr>
              <a:defRPr sz="16600">
                <a:solidFill>
                  <a:srgbClr val="FFFFFF"/>
                </a:solidFill>
              </a:defRPr>
            </a:lvl1p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C75B243C-52E6-3C49-9DD1-F4D6D4255C75}"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
        <p:nvSpPr>
          <p:cNvPr id="7" name="Text Placeholder 6"/>
          <p:cNvSpPr>
            <a:spLocks noGrp="1"/>
          </p:cNvSpPr>
          <p:nvPr>
            <p:ph type="body" sz="quarter" idx="12"/>
          </p:nvPr>
        </p:nvSpPr>
        <p:spPr>
          <a:xfrm>
            <a:off x="350929" y="4800600"/>
            <a:ext cx="5715000" cy="1372394"/>
          </a:xfrm>
        </p:spPr>
        <p:txBody>
          <a:bodyPr/>
          <a:lstStyle>
            <a:lvl1pPr>
              <a:defRPr sz="3200" b="0">
                <a:solidFill>
                  <a:srgbClr val="FFFFFF"/>
                </a:solidFill>
              </a:defRPr>
            </a:lvl1pPr>
            <a:lvl2pPr>
              <a:defRPr sz="2400">
                <a:solidFill>
                  <a:srgbClr val="FFFFFF"/>
                </a:solidFill>
              </a:defRPr>
            </a:lvl2pPr>
            <a:lvl3pPr>
              <a:defRPr sz="2400">
                <a:solidFill>
                  <a:srgbClr val="FFFFFF"/>
                </a:solidFill>
              </a:defRPr>
            </a:lvl3pPr>
            <a:lvl4pPr>
              <a:defRPr sz="2000">
                <a:solidFill>
                  <a:srgbClr val="FFFFFF"/>
                </a:solidFill>
              </a:defRPr>
            </a:lvl4pPr>
            <a:lvl5pPr>
              <a:defRPr sz="180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stimonial 1">
    <p:spTree>
      <p:nvGrpSpPr>
        <p:cNvPr id="1" name=""/>
        <p:cNvGrpSpPr/>
        <p:nvPr/>
      </p:nvGrpSpPr>
      <p:grpSpPr>
        <a:xfrm>
          <a:off x="0" y="0"/>
          <a:ext cx="0" cy="0"/>
          <a:chOff x="0" y="0"/>
          <a:chExt cx="0" cy="0"/>
        </a:xfrm>
      </p:grpSpPr>
      <p:pic>
        <p:nvPicPr>
          <p:cNvPr id="5" name="Picture 4" descr="syntu_divider1.jpg"/>
          <p:cNvPicPr>
            <a:picLocks noChangeAspect="1"/>
          </p:cNvPicPr>
          <p:nvPr userDrawn="1"/>
        </p:nvPicPr>
        <p:blipFill>
          <a:blip r:embed="rId2"/>
          <a:stretch>
            <a:fillRect/>
          </a:stretch>
        </p:blipFill>
        <p:spPr>
          <a:xfrm>
            <a:off x="794" y="794"/>
            <a:ext cx="9144000" cy="6858000"/>
          </a:xfrm>
          <a:prstGeom prst="rect">
            <a:avLst/>
          </a:prstGeom>
        </p:spPr>
      </p:pic>
      <p:sp>
        <p:nvSpPr>
          <p:cNvPr id="2" name="Title 1"/>
          <p:cNvSpPr>
            <a:spLocks noGrp="1"/>
          </p:cNvSpPr>
          <p:nvPr>
            <p:ph type="title"/>
          </p:nvPr>
        </p:nvSpPr>
        <p:spPr>
          <a:xfrm>
            <a:off x="4801394" y="1143794"/>
            <a:ext cx="4114800" cy="900000"/>
          </a:xfrm>
        </p:spPr>
        <p:txBody>
          <a:bodyPr/>
          <a:lstStyle>
            <a:lvl1pPr>
              <a:defRPr sz="3200" b="1">
                <a:solidFill>
                  <a:srgbClr val="FFFFFF"/>
                </a:solidFill>
              </a:defRPr>
            </a:lvl1p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C75B243C-52E6-3C49-9DD1-F4D6D4255C75}"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
        <p:nvSpPr>
          <p:cNvPr id="7" name="Text Placeholder 6"/>
          <p:cNvSpPr>
            <a:spLocks noGrp="1"/>
          </p:cNvSpPr>
          <p:nvPr>
            <p:ph type="body" sz="quarter" idx="12"/>
          </p:nvPr>
        </p:nvSpPr>
        <p:spPr>
          <a:xfrm>
            <a:off x="4801394" y="2209800"/>
            <a:ext cx="4114800" cy="1372394"/>
          </a:xfrm>
        </p:spPr>
        <p:txBody>
          <a:bodyPr/>
          <a:lstStyle>
            <a:lvl1pPr>
              <a:lnSpc>
                <a:spcPct val="100000"/>
              </a:lnSpc>
              <a:defRPr sz="1600" b="0">
                <a:solidFill>
                  <a:srgbClr val="FFFFFF"/>
                </a:solidFill>
              </a:defRPr>
            </a:lvl1pPr>
            <a:lvl2pPr>
              <a:defRPr sz="1200">
                <a:solidFill>
                  <a:srgbClr val="FFFFFF"/>
                </a:solidFill>
              </a:defRPr>
            </a:lvl2pPr>
            <a:lvl3pPr>
              <a:defRPr sz="1200">
                <a:solidFill>
                  <a:srgbClr val="FFFFFF"/>
                </a:solidFill>
              </a:defRPr>
            </a:lvl3pPr>
            <a:lvl4pPr>
              <a:defRPr sz="1100">
                <a:solidFill>
                  <a:srgbClr val="FFFFFF"/>
                </a:solidFill>
              </a:defRPr>
            </a:lvl4pPr>
            <a:lvl5pPr>
              <a:defRPr sz="105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_Testimonial">
    <p:spTree>
      <p:nvGrpSpPr>
        <p:cNvPr id="1" name=""/>
        <p:cNvGrpSpPr/>
        <p:nvPr/>
      </p:nvGrpSpPr>
      <p:grpSpPr>
        <a:xfrm>
          <a:off x="0" y="0"/>
          <a:ext cx="0" cy="0"/>
          <a:chOff x="0" y="0"/>
          <a:chExt cx="0" cy="0"/>
        </a:xfrm>
      </p:grpSpPr>
      <p:pic>
        <p:nvPicPr>
          <p:cNvPr id="8" name="Picture 7" descr="syntu_divider1.jpg"/>
          <p:cNvPicPr>
            <a:picLocks noChangeAspect="1"/>
          </p:cNvPicPr>
          <p:nvPr userDrawn="1"/>
        </p:nvPicPr>
        <p:blipFill>
          <a:blip r:embed="rId2"/>
          <a:stretch>
            <a:fillRect/>
          </a:stretch>
        </p:blipFill>
        <p:spPr>
          <a:xfrm>
            <a:off x="794" y="794"/>
            <a:ext cx="9144000" cy="6857999"/>
          </a:xfrm>
          <a:prstGeom prst="rect">
            <a:avLst/>
          </a:prstGeom>
        </p:spPr>
      </p:pic>
      <p:sp>
        <p:nvSpPr>
          <p:cNvPr id="2" name="Title 1"/>
          <p:cNvSpPr>
            <a:spLocks noGrp="1"/>
          </p:cNvSpPr>
          <p:nvPr>
            <p:ph type="title"/>
          </p:nvPr>
        </p:nvSpPr>
        <p:spPr>
          <a:xfrm>
            <a:off x="4801394" y="1143794"/>
            <a:ext cx="4114800" cy="900000"/>
          </a:xfrm>
        </p:spPr>
        <p:txBody>
          <a:bodyPr/>
          <a:lstStyle>
            <a:lvl1pPr>
              <a:defRPr sz="3200" b="1">
                <a:solidFill>
                  <a:srgbClr val="FFFFFF"/>
                </a:solidFill>
              </a:defRPr>
            </a:lvl1p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C75B243C-52E6-3C49-9DD1-F4D6D4255C75}"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
        <p:nvSpPr>
          <p:cNvPr id="7" name="Text Placeholder 6"/>
          <p:cNvSpPr>
            <a:spLocks noGrp="1"/>
          </p:cNvSpPr>
          <p:nvPr>
            <p:ph type="body" sz="quarter" idx="12"/>
          </p:nvPr>
        </p:nvSpPr>
        <p:spPr>
          <a:xfrm>
            <a:off x="4801394" y="2209800"/>
            <a:ext cx="4114800" cy="1372394"/>
          </a:xfrm>
        </p:spPr>
        <p:txBody>
          <a:bodyPr/>
          <a:lstStyle>
            <a:lvl1pPr>
              <a:lnSpc>
                <a:spcPct val="100000"/>
              </a:lnSpc>
              <a:defRPr sz="1600" b="0">
                <a:solidFill>
                  <a:srgbClr val="FFFFFF"/>
                </a:solidFill>
              </a:defRPr>
            </a:lvl1pPr>
            <a:lvl2pPr>
              <a:defRPr sz="1200">
                <a:solidFill>
                  <a:srgbClr val="FFFFFF"/>
                </a:solidFill>
              </a:defRPr>
            </a:lvl2pPr>
            <a:lvl3pPr>
              <a:defRPr sz="1200">
                <a:solidFill>
                  <a:srgbClr val="FFFFFF"/>
                </a:solidFill>
              </a:defRPr>
            </a:lvl3pPr>
            <a:lvl4pPr>
              <a:defRPr sz="1100">
                <a:solidFill>
                  <a:srgbClr val="FFFFFF"/>
                </a:solidFill>
              </a:defRPr>
            </a:lvl4pPr>
            <a:lvl5pPr>
              <a:defRPr sz="105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1940" cy="6859588"/>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920" y="5929098"/>
            <a:ext cx="4212731" cy="360446"/>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508" y="4036360"/>
            <a:ext cx="7198975" cy="422373"/>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5262" y="5930573"/>
            <a:ext cx="2772481" cy="360083"/>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INTERNAL USE ONLY</a:t>
            </a:r>
            <a:endParaRPr lang="en-US" dirty="0">
              <a:solidFill>
                <a:srgbClr val="5F7800">
                  <a:lumMod val="75000"/>
                </a:srgbClr>
              </a:solidFill>
            </a:endParaRPr>
          </a:p>
        </p:txBody>
      </p:sp>
    </p:spTree>
    <p:extLst>
      <p:ext uri="{BB962C8B-B14F-4D97-AF65-F5344CB8AC3E}">
        <p14:creationId xmlns:p14="http://schemas.microsoft.com/office/powerpoint/2010/main" val="373561145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221" y="1214703"/>
            <a:ext cx="8461256" cy="47318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301" y="6458678"/>
            <a:ext cx="5754099" cy="376325"/>
          </a:xfrm>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9455195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438" y="4407921"/>
            <a:ext cx="7773750" cy="1362390"/>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438" y="2907387"/>
            <a:ext cx="7773750" cy="1500534"/>
          </a:xfrm>
        </p:spPr>
        <p:txBody>
          <a:bodyPr anchor="b"/>
          <a:lstStyle>
            <a:lvl1pPr marL="0" indent="0">
              <a:buNone/>
              <a:defRPr sz="2000" b="0"/>
            </a:lvl1pPr>
            <a:lvl2pPr marL="457246" indent="0">
              <a:buNone/>
              <a:defRPr sz="1800"/>
            </a:lvl2pPr>
            <a:lvl3pPr marL="914491" indent="0">
              <a:buNone/>
              <a:defRPr sz="1600"/>
            </a:lvl3pPr>
            <a:lvl4pPr marL="1371737" indent="0">
              <a:buNone/>
              <a:defRPr sz="1400"/>
            </a:lvl4pPr>
            <a:lvl5pPr marL="1828983" indent="0">
              <a:buNone/>
              <a:defRPr sz="1400"/>
            </a:lvl5pPr>
            <a:lvl6pPr marL="2286229" indent="0">
              <a:buNone/>
              <a:defRPr sz="1400"/>
            </a:lvl6pPr>
            <a:lvl7pPr marL="2743474" indent="0">
              <a:buNone/>
              <a:defRPr sz="1400"/>
            </a:lvl7pPr>
            <a:lvl8pPr marL="3200720" indent="0">
              <a:buNone/>
              <a:defRPr sz="1400"/>
            </a:lvl8pPr>
            <a:lvl9pPr marL="3657966"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54219230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128" y="1211544"/>
            <a:ext cx="4153621" cy="473184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9176" y="1211544"/>
            <a:ext cx="4155208" cy="473184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85515389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80" y="274701"/>
            <a:ext cx="8231029" cy="1143265"/>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79" y="1535469"/>
            <a:ext cx="4040890" cy="639910"/>
          </a:xfrm>
        </p:spPr>
        <p:txBody>
          <a:bodyPr anchor="b"/>
          <a:lstStyle>
            <a:lvl1pPr marL="0" indent="0">
              <a:buNone/>
              <a:defRPr sz="2000" b="1"/>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79" y="2175379"/>
            <a:ext cx="4040890"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832" y="1535469"/>
            <a:ext cx="4042477" cy="639910"/>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832" y="2175379"/>
            <a:ext cx="4042477" cy="395220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81944509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365860282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_Title">
    <p:spTree>
      <p:nvGrpSpPr>
        <p:cNvPr id="1" name=""/>
        <p:cNvGrpSpPr/>
        <p:nvPr/>
      </p:nvGrpSpPr>
      <p:grpSpPr>
        <a:xfrm>
          <a:off x="0" y="0"/>
          <a:ext cx="0" cy="0"/>
          <a:chOff x="0" y="0"/>
          <a:chExt cx="0" cy="0"/>
        </a:xfrm>
      </p:grpSpPr>
      <p:sp>
        <p:nvSpPr>
          <p:cNvPr id="5" name="Rectangle 4"/>
          <p:cNvSpPr/>
          <p:nvPr userDrawn="1"/>
        </p:nvSpPr>
        <p:spPr>
          <a:xfrm>
            <a:off x="0" y="794"/>
            <a:ext cx="9145588" cy="68587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syntu_title.jpg"/>
          <p:cNvPicPr>
            <a:picLocks noChangeAspect="1"/>
          </p:cNvPicPr>
          <p:nvPr userDrawn="1"/>
        </p:nvPicPr>
        <p:blipFill>
          <a:blip r:embed="rId2"/>
          <a:stretch>
            <a:fillRect/>
          </a:stretch>
        </p:blipFill>
        <p:spPr>
          <a:xfrm>
            <a:off x="794" y="794"/>
            <a:ext cx="9144000" cy="6857999"/>
          </a:xfrm>
          <a:prstGeom prst="rect">
            <a:avLst/>
          </a:prstGeom>
        </p:spPr>
      </p:pic>
      <p:sp>
        <p:nvSpPr>
          <p:cNvPr id="6" name="Text Placeholder 5"/>
          <p:cNvSpPr>
            <a:spLocks noGrp="1"/>
          </p:cNvSpPr>
          <p:nvPr>
            <p:ph type="body" sz="quarter" idx="11"/>
          </p:nvPr>
        </p:nvSpPr>
        <p:spPr>
          <a:xfrm>
            <a:off x="349200" y="3134067"/>
            <a:ext cx="6372022" cy="2048328"/>
          </a:xfrm>
        </p:spPr>
        <p:txBody>
          <a:bodyPr wrap="square" tIns="144000"/>
          <a:lstStyle>
            <a:lvl1pPr algn="l">
              <a:lnSpc>
                <a:spcPct val="100000"/>
              </a:lnSpc>
              <a:spcBef>
                <a:spcPts val="0"/>
              </a:spcBef>
              <a:spcAft>
                <a:spcPts val="0"/>
              </a:spcAft>
              <a:defRPr sz="3600" b="0" i="0" cap="none" spc="-100">
                <a:solidFill>
                  <a:srgbClr val="FFFFFF"/>
                </a:solidFill>
                <a:latin typeface="+mn-lt"/>
                <a:cs typeface="Arial Black"/>
              </a:defRPr>
            </a:lvl1pPr>
            <a:lvl2pPr algn="l">
              <a:lnSpc>
                <a:spcPct val="100000"/>
              </a:lnSpc>
              <a:spcBef>
                <a:spcPts val="0"/>
              </a:spcBef>
              <a:spcAft>
                <a:spcPts val="0"/>
              </a:spcAft>
              <a:defRPr sz="3200" b="0" i="0" cap="none" spc="-100">
                <a:solidFill>
                  <a:srgbClr val="FFFFFF"/>
                </a:solidFill>
                <a:latin typeface="+mn-lt"/>
                <a:cs typeface="Arial Black"/>
              </a:defRPr>
            </a:lvl2pPr>
            <a:lvl3pPr marL="0" indent="3062" algn="l">
              <a:lnSpc>
                <a:spcPct val="100000"/>
              </a:lnSpc>
              <a:spcBef>
                <a:spcPts val="0"/>
              </a:spcBef>
              <a:spcAft>
                <a:spcPts val="0"/>
              </a:spcAft>
              <a:buFontTx/>
              <a:buNone/>
              <a:defRPr sz="2400" b="0" i="0" cap="none">
                <a:solidFill>
                  <a:srgbClr val="FFFFFF"/>
                </a:solidFill>
                <a:latin typeface="+mn-lt"/>
                <a:cs typeface="Arial Black" pitchFamily="34" charset="0"/>
              </a:defRPr>
            </a:lvl3pPr>
            <a:lvl4pPr marL="0" indent="0" algn="l">
              <a:lnSpc>
                <a:spcPct val="100000"/>
              </a:lnSpc>
              <a:spcBef>
                <a:spcPts val="0"/>
              </a:spcBef>
              <a:spcAft>
                <a:spcPts val="0"/>
              </a:spcAft>
              <a:buFontTx/>
              <a:buNone/>
              <a:defRPr sz="1600" b="0" i="0" cap="none">
                <a:solidFill>
                  <a:srgbClr val="FFFFFF"/>
                </a:solidFill>
                <a:latin typeface="+mn-lt"/>
                <a:cs typeface="Arial Black" pitchFamily="34" charset="0"/>
              </a:defRPr>
            </a:lvl4pPr>
            <a:lvl5pPr marL="0" indent="0" algn="l">
              <a:lnSpc>
                <a:spcPct val="100000"/>
              </a:lnSpc>
              <a:spcBef>
                <a:spcPts val="0"/>
              </a:spcBef>
              <a:spcAft>
                <a:spcPts val="0"/>
              </a:spcAft>
              <a:buFontTx/>
              <a:buNone/>
              <a:defRPr sz="1200" b="0" i="0" cap="none">
                <a:solidFill>
                  <a:srgbClr val="FFFFFF"/>
                </a:solidFill>
                <a:latin typeface="+mn-lt"/>
                <a:cs typeface="Arial Black"/>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68043763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80" y="273113"/>
            <a:ext cx="3008835" cy="1162319"/>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671" y="273114"/>
            <a:ext cx="5112638" cy="5854468"/>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80" y="1435433"/>
            <a:ext cx="3008835" cy="4692149"/>
          </a:xfrm>
        </p:spPr>
        <p:txBody>
          <a:bodyPr/>
          <a:lstStyle>
            <a:lvl1pPr marL="0" indent="0">
              <a:buNone/>
              <a:defRPr sz="1400"/>
            </a:lvl1pPr>
            <a:lvl2pPr marL="457246" indent="0">
              <a:buNone/>
              <a:defRPr sz="1200"/>
            </a:lvl2pPr>
            <a:lvl3pPr marL="914491" indent="0">
              <a:buNone/>
              <a:defRPr sz="1000"/>
            </a:lvl3pPr>
            <a:lvl4pPr marL="1371737" indent="0">
              <a:buNone/>
              <a:defRPr sz="900"/>
            </a:lvl4pPr>
            <a:lvl5pPr marL="1828983" indent="0">
              <a:buNone/>
              <a:defRPr sz="900"/>
            </a:lvl5pPr>
            <a:lvl6pPr marL="2286229" indent="0">
              <a:buNone/>
              <a:defRPr sz="900"/>
            </a:lvl6pPr>
            <a:lvl7pPr marL="2743474" indent="0">
              <a:buNone/>
              <a:defRPr sz="900"/>
            </a:lvl7pPr>
            <a:lvl8pPr marL="3200720" indent="0">
              <a:buNone/>
              <a:defRPr sz="900"/>
            </a:lvl8pPr>
            <a:lvl9pPr marL="3657966"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98883637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1712"/>
            <a:ext cx="5487353" cy="566869"/>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599" y="612917"/>
            <a:ext cx="5487353" cy="4115753"/>
          </a:xfrm>
        </p:spPr>
        <p:txBody>
          <a:bodyPr>
            <a:normAutofit/>
          </a:bodyPr>
          <a:lstStyle>
            <a:lvl1pPr marL="0" indent="0">
              <a:buNone/>
              <a:defRPr sz="2000"/>
            </a:lvl1pPr>
            <a:lvl2pPr marL="457246" indent="0">
              <a:buNone/>
              <a:defRPr sz="2800"/>
            </a:lvl2pPr>
            <a:lvl3pPr marL="914491" indent="0">
              <a:buNone/>
              <a:defRPr sz="2400"/>
            </a:lvl3pPr>
            <a:lvl4pPr marL="1371737" indent="0">
              <a:buNone/>
              <a:defRPr sz="2000"/>
            </a:lvl4pPr>
            <a:lvl5pPr marL="1828983" indent="0">
              <a:buNone/>
              <a:defRPr sz="2000"/>
            </a:lvl5pPr>
            <a:lvl6pPr marL="2286229" indent="0">
              <a:buNone/>
              <a:defRPr sz="2000"/>
            </a:lvl6pPr>
            <a:lvl7pPr marL="2743474" indent="0">
              <a:buNone/>
              <a:defRPr sz="2000"/>
            </a:lvl7pPr>
            <a:lvl8pPr marL="3200720" indent="0">
              <a:buNone/>
              <a:defRPr sz="2000"/>
            </a:lvl8pPr>
            <a:lvl9pPr marL="3657966"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599" y="5368581"/>
            <a:ext cx="5487353" cy="805048"/>
          </a:xfrm>
        </p:spPr>
        <p:txBody>
          <a:bodyPr/>
          <a:lstStyle>
            <a:lvl1pPr marL="0" indent="0">
              <a:buNone/>
              <a:defRPr sz="1400"/>
            </a:lvl1pPr>
            <a:lvl2pPr marL="457246" indent="0">
              <a:buNone/>
              <a:defRPr sz="1200"/>
            </a:lvl2pPr>
            <a:lvl3pPr marL="914491" indent="0">
              <a:buNone/>
              <a:defRPr sz="1000"/>
            </a:lvl3pPr>
            <a:lvl4pPr marL="1371737" indent="0">
              <a:buNone/>
              <a:defRPr sz="900"/>
            </a:lvl4pPr>
            <a:lvl5pPr marL="1828983" indent="0">
              <a:buNone/>
              <a:defRPr sz="900"/>
            </a:lvl5pPr>
            <a:lvl6pPr marL="2286229" indent="0">
              <a:buNone/>
              <a:defRPr sz="900"/>
            </a:lvl6pPr>
            <a:lvl7pPr marL="2743474" indent="0">
              <a:buNone/>
              <a:defRPr sz="900"/>
            </a:lvl7pPr>
            <a:lvl8pPr marL="3200720" indent="0">
              <a:buNone/>
              <a:defRPr sz="900"/>
            </a:lvl8pPr>
            <a:lvl9pPr marL="3657966"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3912827548"/>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22626731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467" y="88921"/>
            <a:ext cx="2114917" cy="5854468"/>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129" y="88921"/>
            <a:ext cx="6193912" cy="58544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3338098164"/>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130919"/>
            <a:ext cx="7773750" cy="1470365"/>
          </a:xfrm>
          <a:prstGeom prst="rect">
            <a:avLst/>
          </a:prstGeom>
        </p:spPr>
        <p:txBody>
          <a:bodyPr lIns="91449" tIns="45725" rIns="91449" bIns="45725"/>
          <a:lstStyle/>
          <a:p>
            <a:r>
              <a:rPr lang="en-GB" smtClean="0"/>
              <a:t>Click to edit Master title style</a:t>
            </a:r>
            <a:endParaRPr lang="en-US"/>
          </a:p>
        </p:txBody>
      </p:sp>
      <p:sp>
        <p:nvSpPr>
          <p:cNvPr id="3" name="Subtitle 2"/>
          <p:cNvSpPr>
            <a:spLocks noGrp="1"/>
          </p:cNvSpPr>
          <p:nvPr>
            <p:ph type="subTitle" idx="1"/>
          </p:nvPr>
        </p:nvSpPr>
        <p:spPr>
          <a:xfrm>
            <a:off x="1371838" y="3887100"/>
            <a:ext cx="6401912" cy="1753006"/>
          </a:xfrm>
          <a:prstGeom prst="rect">
            <a:avLst/>
          </a:prstGeom>
        </p:spPr>
        <p:txBody>
          <a:bodyPr lIns="91449" tIns="45725" rIns="91449" bIns="45725"/>
          <a:lstStyle>
            <a:lvl1pPr marL="0" indent="0" algn="ctr">
              <a:buNone/>
              <a:defRPr>
                <a:solidFill>
                  <a:schemeClr val="tx1">
                    <a:tint val="75000"/>
                  </a:schemeClr>
                </a:solidFill>
              </a:defRPr>
            </a:lvl1pPr>
            <a:lvl2pPr marL="457246" indent="0" algn="ctr">
              <a:buNone/>
              <a:defRPr>
                <a:solidFill>
                  <a:schemeClr val="tx1">
                    <a:tint val="75000"/>
                  </a:schemeClr>
                </a:solidFill>
              </a:defRPr>
            </a:lvl2pPr>
            <a:lvl3pPr marL="914491" indent="0" algn="ctr">
              <a:buNone/>
              <a:defRPr>
                <a:solidFill>
                  <a:schemeClr val="tx1">
                    <a:tint val="75000"/>
                  </a:schemeClr>
                </a:solidFill>
              </a:defRPr>
            </a:lvl3pPr>
            <a:lvl4pPr marL="1371737" indent="0" algn="ctr">
              <a:buNone/>
              <a:defRPr>
                <a:solidFill>
                  <a:schemeClr val="tx1">
                    <a:tint val="75000"/>
                  </a:schemeClr>
                </a:solidFill>
              </a:defRPr>
            </a:lvl4pPr>
            <a:lvl5pPr marL="1828983" indent="0" algn="ctr">
              <a:buNone/>
              <a:defRPr>
                <a:solidFill>
                  <a:schemeClr val="tx1">
                    <a:tint val="75000"/>
                  </a:schemeClr>
                </a:solidFill>
              </a:defRPr>
            </a:lvl5pPr>
            <a:lvl6pPr marL="2286229" indent="0" algn="ctr">
              <a:buNone/>
              <a:defRPr>
                <a:solidFill>
                  <a:schemeClr val="tx1">
                    <a:tint val="75000"/>
                  </a:schemeClr>
                </a:solidFill>
              </a:defRPr>
            </a:lvl6pPr>
            <a:lvl7pPr marL="2743474" indent="0" algn="ctr">
              <a:buNone/>
              <a:defRPr>
                <a:solidFill>
                  <a:schemeClr val="tx1">
                    <a:tint val="75000"/>
                  </a:schemeClr>
                </a:solidFill>
              </a:defRPr>
            </a:lvl7pPr>
            <a:lvl8pPr marL="3200720" indent="0" algn="ctr">
              <a:buNone/>
              <a:defRPr>
                <a:solidFill>
                  <a:schemeClr val="tx1">
                    <a:tint val="75000"/>
                  </a:schemeClr>
                </a:solidFill>
              </a:defRPr>
            </a:lvl8pPr>
            <a:lvl9pPr marL="3657966"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DECCBA-EA96-4B49-AAD6-E76C6D62BB69}" type="datetimeFigureOut">
              <a:rPr lang="en-US"/>
              <a:pPr>
                <a:defRPr/>
              </a:pPr>
              <a:t>10/27/2014</a:t>
            </a:fld>
            <a:endParaRPr lang="en-US"/>
          </a:p>
        </p:txBody>
      </p:sp>
      <p:sp>
        <p:nvSpPr>
          <p:cNvPr id="5" name="Footer Placeholder 4"/>
          <p:cNvSpPr>
            <a:spLocks noGrp="1"/>
          </p:cNvSpPr>
          <p:nvPr>
            <p:ph type="ftr" sz="quarter" idx="11"/>
          </p:nvPr>
        </p:nvSpPr>
        <p:spPr>
          <a:xfrm>
            <a:off x="3124743" y="6357822"/>
            <a:ext cx="2896103" cy="365210"/>
          </a:xfrm>
          <a:prstGeom prst="rect">
            <a:avLst/>
          </a:prstGeom>
        </p:spPr>
        <p:txBody>
          <a:bodyPr lIns="91449" tIns="45725" rIns="91449" bIns="45725"/>
          <a:lstStyle>
            <a:lvl1pPr>
              <a:defRPr>
                <a:latin typeface="Arial" charset="0"/>
                <a:ea typeface="ＭＳ Ｐゴシック" charset="0"/>
                <a:cs typeface="ＭＳ Ｐゴシック" charset="0"/>
              </a:defRPr>
            </a:lvl1pPr>
          </a:lstStyle>
          <a:p>
            <a:pPr defTabSz="457246"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4338" y="6357822"/>
            <a:ext cx="2133971" cy="365210"/>
          </a:xfrm>
          <a:prstGeom prst="rect">
            <a:avLst/>
          </a:prstGeom>
        </p:spPr>
        <p:txBody>
          <a:bodyPr vert="horz" wrap="square" lIns="91449" tIns="45725" rIns="91449" bIns="45725" numCol="1" anchor="t" anchorCtr="0" compatLnSpc="1">
            <a:prstTxWarp prst="textNoShape">
              <a:avLst/>
            </a:prstTxWarp>
          </a:bodyPr>
          <a:lstStyle>
            <a:lvl1pPr>
              <a:defRPr>
                <a:latin typeface="Arial" pitchFamily="34" charset="0"/>
              </a:defRPr>
            </a:lvl1pPr>
          </a:lstStyle>
          <a:p>
            <a:pPr defTabSz="457246" fontAlgn="base">
              <a:spcBef>
                <a:spcPct val="0"/>
              </a:spcBef>
              <a:spcAft>
                <a:spcPct val="0"/>
              </a:spcAft>
              <a:defRPr/>
            </a:pPr>
            <a:fld id="{21063E54-D608-44C7-927A-27A6FB613641}" type="slidenum">
              <a:rPr lang="en-US">
                <a:solidFill>
                  <a:prstClr val="black"/>
                </a:solidFill>
                <a:ea typeface="ＭＳ Ｐゴシック" pitchFamily="34" charset="-128"/>
              </a:rPr>
              <a:pPr defTabSz="457246"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4020407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130921"/>
            <a:ext cx="7773750" cy="147036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38" y="3887100"/>
            <a:ext cx="6401912" cy="1753006"/>
          </a:xfrm>
        </p:spPr>
        <p:txBody>
          <a:bodyPr/>
          <a:lstStyle>
            <a:lvl1pPr marL="0" indent="0" algn="ctr">
              <a:buNone/>
              <a:defRPr>
                <a:solidFill>
                  <a:schemeClr val="tx1">
                    <a:tint val="75000"/>
                  </a:schemeClr>
                </a:solidFill>
              </a:defRPr>
            </a:lvl1pPr>
            <a:lvl2pPr marL="457156" indent="0" algn="ctr">
              <a:buNone/>
              <a:defRPr>
                <a:solidFill>
                  <a:schemeClr val="tx1">
                    <a:tint val="75000"/>
                  </a:schemeClr>
                </a:solidFill>
              </a:defRPr>
            </a:lvl2pPr>
            <a:lvl3pPr marL="914307"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3" indent="0" algn="ctr">
              <a:buNone/>
              <a:defRPr>
                <a:solidFill>
                  <a:schemeClr val="tx1">
                    <a:tint val="75000"/>
                  </a:schemeClr>
                </a:solidFill>
              </a:defRPr>
            </a:lvl6pPr>
            <a:lvl7pPr marL="2742924"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GB" smtClean="0"/>
              <a:t>Click to edit Master subtitle style</a:t>
            </a:r>
            <a:endParaRPr lang="en-US"/>
          </a:p>
        </p:txBody>
      </p:sp>
      <p:sp>
        <p:nvSpPr>
          <p:cNvPr id="6" name="Slide Number Placeholder 5"/>
          <p:cNvSpPr>
            <a:spLocks noGrp="1"/>
          </p:cNvSpPr>
          <p:nvPr>
            <p:ph type="sldNum" sz="quarter" idx="12"/>
          </p:nvPr>
        </p:nvSpPr>
        <p:spPr>
          <a:xfrm>
            <a:off x="6554340" y="6357822"/>
            <a:ext cx="2133971" cy="365210"/>
          </a:xfrm>
          <a:prstGeom prst="rect">
            <a:avLst/>
          </a:prstGeom>
        </p:spPr>
        <p:txBody>
          <a:bodyPr vert="horz" wrap="square" lIns="91431" tIns="45717" rIns="91431" bIns="45717" numCol="1" anchor="t" anchorCtr="0" compatLnSpc="1">
            <a:prstTxWarp prst="textNoShape">
              <a:avLst/>
            </a:prstTxWarp>
          </a:bodyPr>
          <a:lstStyle>
            <a:lvl1pPr>
              <a:defRPr>
                <a:latin typeface="Arial" pitchFamily="34" charset="0"/>
              </a:defRPr>
            </a:lvl1pPr>
          </a:lstStyle>
          <a:p>
            <a:pPr defTabSz="457156" fontAlgn="base">
              <a:spcBef>
                <a:spcPct val="0"/>
              </a:spcBef>
              <a:spcAft>
                <a:spcPct val="0"/>
              </a:spcAft>
              <a:defRPr/>
            </a:pPr>
            <a:fld id="{07DBE013-1E8F-4207-95F3-46058A539546}" type="slidenum">
              <a:rPr lang="en-US">
                <a:solidFill>
                  <a:prstClr val="black"/>
                </a:solidFill>
                <a:ea typeface="ＭＳ Ｐゴシック" pitchFamily="34" charset="-128"/>
              </a:rPr>
              <a:pPr defTabSz="457156"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918923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1701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95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79" y="6357822"/>
            <a:ext cx="2133971" cy="365210"/>
          </a:xfrm>
          <a:prstGeom prst="rect">
            <a:avLst/>
          </a:prstGeom>
        </p:spPr>
        <p:txBody>
          <a:bodyPr lIns="91449" tIns="45725" rIns="91449" bIns="45725"/>
          <a:lstStyle/>
          <a:p>
            <a:fld id="{C9242B64-B5BD-4E31-B21F-D6254EAF505A}" type="datetimeFigureOut">
              <a:rPr lang="en-US" smtClean="0"/>
              <a:pPr/>
              <a:t>10/27/2014</a:t>
            </a:fld>
            <a:endParaRPr lang="en-US"/>
          </a:p>
        </p:txBody>
      </p:sp>
      <p:sp>
        <p:nvSpPr>
          <p:cNvPr id="4" name="Footer Placeholder 3"/>
          <p:cNvSpPr>
            <a:spLocks noGrp="1"/>
          </p:cNvSpPr>
          <p:nvPr>
            <p:ph type="ftr" sz="quarter" idx="11"/>
          </p:nvPr>
        </p:nvSpPr>
        <p:spPr>
          <a:xfrm>
            <a:off x="3124743" y="6357822"/>
            <a:ext cx="2896103" cy="365210"/>
          </a:xfrm>
          <a:prstGeom prst="rect">
            <a:avLst/>
          </a:prstGeom>
        </p:spPr>
        <p:txBody>
          <a:bodyPr lIns="91449" tIns="45725" rIns="91449" bIns="45725"/>
          <a:lstStyle/>
          <a:p>
            <a:endParaRPr lang="en-US"/>
          </a:p>
        </p:txBody>
      </p:sp>
      <p:sp>
        <p:nvSpPr>
          <p:cNvPr id="5" name="Slide Number Placeholder 4"/>
          <p:cNvSpPr>
            <a:spLocks noGrp="1"/>
          </p:cNvSpPr>
          <p:nvPr>
            <p:ph type="sldNum" sz="quarter" idx="12"/>
          </p:nvPr>
        </p:nvSpPr>
        <p:spPr>
          <a:xfrm>
            <a:off x="6554338" y="6357822"/>
            <a:ext cx="2133971" cy="365210"/>
          </a:xfrm>
          <a:prstGeom prst="rect">
            <a:avLst/>
          </a:prstGeom>
        </p:spPr>
        <p:txBody>
          <a:bodyPr lIns="91449" tIns="45725" rIns="91449" bIns="45725"/>
          <a:lstStyle/>
          <a:p>
            <a:fld id="{0996CC94-744A-42C0-ADBD-AA956B4187AE}" type="slidenum">
              <a:rPr lang="en-US" smtClean="0"/>
              <a:pPr/>
              <a:t>‹#›</a:t>
            </a:fld>
            <a:endParaRPr lang="en-US"/>
          </a:p>
        </p:txBody>
      </p:sp>
    </p:spTree>
    <p:extLst>
      <p:ext uri="{BB962C8B-B14F-4D97-AF65-F5344CB8AC3E}">
        <p14:creationId xmlns:p14="http://schemas.microsoft.com/office/powerpoint/2010/main" val="77415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lvl1pPr algn="l">
              <a:defRPr/>
            </a:lvl1pPr>
          </a:lstStyle>
          <a:p>
            <a:fld id="{C75B243C-52E6-3C49-9DD1-F4D6D4255C75}" type="slidenum">
              <a:rPr lang="en-US" smtClean="0"/>
              <a:pPr/>
              <a:t>‹#›</a:t>
            </a:fld>
            <a:endParaRPr lang="en-US" dirty="0"/>
          </a:p>
        </p:txBody>
      </p:sp>
      <p:sp>
        <p:nvSpPr>
          <p:cNvPr id="5" name="Text Placeholder 4"/>
          <p:cNvSpPr>
            <a:spLocks noGrp="1"/>
          </p:cNvSpPr>
          <p:nvPr>
            <p:ph type="body" sz="quarter" idx="11"/>
          </p:nvPr>
        </p:nvSpPr>
        <p:spPr>
          <a:xfrm>
            <a:off x="350838" y="1159200"/>
            <a:ext cx="6584156" cy="3733800"/>
          </a:xfrm>
        </p:spPr>
        <p:txBody>
          <a:bodyPr/>
          <a:lstStyle>
            <a:lvl1pPr>
              <a:lnSpc>
                <a:spcPct val="100000"/>
              </a:lnSpc>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12"/>
          </p:nvPr>
        </p:nvSpPr>
        <p:spPr/>
        <p:txBody>
          <a:body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81" y="129320"/>
            <a:ext cx="4398593" cy="775911"/>
          </a:xfrm>
          <a:prstGeom prst="rect">
            <a:avLst/>
          </a:prstGeom>
        </p:spPr>
        <p:txBody>
          <a:bodyPr rtlCol="0">
            <a:normAutofit/>
          </a:bodyPr>
          <a:lstStyle/>
          <a:p>
            <a:r>
              <a:rPr lang="en-GB" dirty="0" smtClean="0"/>
              <a:t>Click to edit Master title style</a:t>
            </a:r>
            <a:endParaRPr lang="en-US" dirty="0"/>
          </a:p>
        </p:txBody>
      </p:sp>
      <p:sp>
        <p:nvSpPr>
          <p:cNvPr id="12" name="Text Placeholder 2"/>
          <p:cNvSpPr>
            <a:spLocks noGrp="1"/>
          </p:cNvSpPr>
          <p:nvPr>
            <p:ph idx="1"/>
          </p:nvPr>
        </p:nvSpPr>
        <p:spPr>
          <a:xfrm>
            <a:off x="457281" y="1334327"/>
            <a:ext cx="8231029" cy="4527011"/>
          </a:xfrm>
          <a:prstGeom prst="rect">
            <a:avLst/>
          </a:prstGeom>
        </p:spPr>
        <p:txBody>
          <a:bodyPr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p:txBody>
      </p:sp>
    </p:spTree>
    <p:extLst>
      <p:ext uri="{BB962C8B-B14F-4D97-AF65-F5344CB8AC3E}">
        <p14:creationId xmlns:p14="http://schemas.microsoft.com/office/powerpoint/2010/main" val="9988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lvl1pPr algn="l">
              <a:defRPr/>
            </a:lvl1pPr>
          </a:lstStyle>
          <a:p>
            <a:fld id="{C75B243C-52E6-3C49-9DD1-F4D6D4255C75}" type="slidenum">
              <a:rPr lang="en-US" smtClean="0"/>
              <a:pPr/>
              <a:t>‹#›</a:t>
            </a:fld>
            <a:endParaRPr lang="en-US" dirty="0"/>
          </a:p>
        </p:txBody>
      </p:sp>
      <p:sp>
        <p:nvSpPr>
          <p:cNvPr id="5" name="Text Placeholder 4"/>
          <p:cNvSpPr>
            <a:spLocks noGrp="1"/>
          </p:cNvSpPr>
          <p:nvPr>
            <p:ph type="body" sz="quarter" idx="11"/>
          </p:nvPr>
        </p:nvSpPr>
        <p:spPr>
          <a:xfrm>
            <a:off x="350838" y="1159200"/>
            <a:ext cx="4310062" cy="3733800"/>
          </a:xfrm>
        </p:spPr>
        <p:txBody>
          <a:bodyPr/>
          <a:lstStyle>
            <a:lvl1pPr>
              <a:lnSpc>
                <a:spcPct val="100000"/>
              </a:lnSpc>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12"/>
          </p:nvPr>
        </p:nvSpPr>
        <p:spPr/>
        <p:txBody>
          <a:body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lvl1pPr algn="l">
              <a:defRPr/>
            </a:lvl1pPr>
          </a:lstStyle>
          <a:p>
            <a:fld id="{C75B243C-52E6-3C49-9DD1-F4D6D4255C75}" type="slidenum">
              <a:rPr lang="en-US" smtClean="0"/>
              <a:pPr/>
              <a:t>‹#›</a:t>
            </a:fld>
            <a:endParaRPr lang="en-US" dirty="0"/>
          </a:p>
        </p:txBody>
      </p:sp>
      <p:sp>
        <p:nvSpPr>
          <p:cNvPr id="5" name="Text Placeholder 4"/>
          <p:cNvSpPr>
            <a:spLocks noGrp="1"/>
          </p:cNvSpPr>
          <p:nvPr>
            <p:ph type="body" sz="quarter" idx="11"/>
          </p:nvPr>
        </p:nvSpPr>
        <p:spPr>
          <a:xfrm>
            <a:off x="350838" y="1159200"/>
            <a:ext cx="3795860" cy="3733800"/>
          </a:xfrm>
        </p:spPr>
        <p:txBody>
          <a:bodyPr/>
          <a:lstStyle>
            <a:lvl1pPr>
              <a:lnSpc>
                <a:spcPct val="100000"/>
              </a:lnSpc>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12"/>
          </p:nvPr>
        </p:nvSpPr>
        <p:spPr/>
        <p:txBody>
          <a:body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
        <p:nvSpPr>
          <p:cNvPr id="8" name="Text Placeholder 4"/>
          <p:cNvSpPr>
            <a:spLocks noGrp="1"/>
          </p:cNvSpPr>
          <p:nvPr>
            <p:ph type="body" sz="quarter" idx="13"/>
          </p:nvPr>
        </p:nvSpPr>
        <p:spPr>
          <a:xfrm>
            <a:off x="4733778" y="1159200"/>
            <a:ext cx="3795860" cy="3733800"/>
          </a:xfrm>
        </p:spPr>
        <p:txBody>
          <a:bodyPr/>
          <a:lstStyle>
            <a:lvl1pPr>
              <a:lnSpc>
                <a:spcPct val="100000"/>
              </a:lnSpc>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222005899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_TITLE,TEXT &amp; IMAG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414338" y="1258886"/>
            <a:ext cx="3908425" cy="2527300"/>
          </a:xfrm>
        </p:spPr>
        <p:txBody>
          <a:bodyPr/>
          <a:lstStyle/>
          <a:p>
            <a:endParaRPr lang="en-GB"/>
          </a:p>
        </p:txBody>
      </p:sp>
      <p:sp>
        <p:nvSpPr>
          <p:cNvPr id="13" name="Picture Placeholder 12"/>
          <p:cNvSpPr>
            <a:spLocks noGrp="1"/>
          </p:cNvSpPr>
          <p:nvPr>
            <p:ph type="pic" sz="quarter" idx="15"/>
          </p:nvPr>
        </p:nvSpPr>
        <p:spPr>
          <a:xfrm>
            <a:off x="4340081" y="1258784"/>
            <a:ext cx="2178050" cy="2527300"/>
          </a:xfrm>
        </p:spPr>
        <p:txBody>
          <a:bodyPr/>
          <a:lstStyle/>
          <a:p>
            <a:endParaRPr lang="en-GB"/>
          </a:p>
        </p:txBody>
      </p:sp>
      <p:sp>
        <p:nvSpPr>
          <p:cNvPr id="15" name="Picture Placeholder 14"/>
          <p:cNvSpPr>
            <a:spLocks noGrp="1"/>
          </p:cNvSpPr>
          <p:nvPr>
            <p:ph type="pic" sz="quarter" idx="16"/>
          </p:nvPr>
        </p:nvSpPr>
        <p:spPr>
          <a:xfrm>
            <a:off x="6535449" y="1258886"/>
            <a:ext cx="1990800" cy="2527300"/>
          </a:xfrm>
        </p:spPr>
        <p:txBody>
          <a:bodyPr/>
          <a:lstStyle/>
          <a:p>
            <a:endParaRPr lang="en-GB"/>
          </a:p>
        </p:txBody>
      </p:sp>
      <p:sp>
        <p:nvSpPr>
          <p:cNvPr id="2" name="Title 1"/>
          <p:cNvSpPr>
            <a:spLocks noGrp="1"/>
          </p:cNvSpPr>
          <p:nvPr>
            <p:ph type="title"/>
          </p:nvPr>
        </p:nvSpPr>
        <p:spPr>
          <a:xfrm>
            <a:off x="350838" y="229394"/>
            <a:ext cx="8251200" cy="381000"/>
          </a:xfrm>
        </p:spPr>
        <p:txBody>
          <a:bodyPr/>
          <a:lstStyle>
            <a:lvl1pPr>
              <a:defRPr sz="1400"/>
            </a:lvl1p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lvl1pPr algn="l">
              <a:defRPr/>
            </a:lvl1pPr>
          </a:lstStyle>
          <a:p>
            <a:fld id="{C75B243C-52E6-3C49-9DD1-F4D6D4255C75}" type="slidenum">
              <a:rPr lang="en-US" smtClean="0"/>
              <a:pPr/>
              <a:t>‹#›</a:t>
            </a:fld>
            <a:endParaRPr lang="en-US" dirty="0"/>
          </a:p>
        </p:txBody>
      </p:sp>
      <p:sp>
        <p:nvSpPr>
          <p:cNvPr id="5" name="Text Placeholder 4"/>
          <p:cNvSpPr>
            <a:spLocks noGrp="1"/>
          </p:cNvSpPr>
          <p:nvPr>
            <p:ph type="body" sz="quarter" idx="11"/>
          </p:nvPr>
        </p:nvSpPr>
        <p:spPr>
          <a:xfrm>
            <a:off x="350838" y="3954122"/>
            <a:ext cx="5364956" cy="1600200"/>
          </a:xfrm>
        </p:spPr>
        <p:txBody>
          <a:bodyPr/>
          <a:lstStyle>
            <a:lvl1pPr>
              <a:lnSpc>
                <a:spcPct val="100000"/>
              </a:lnSpc>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12"/>
          </p:nvPr>
        </p:nvSpPr>
        <p:spPr/>
        <p:txBody>
          <a:body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
        <p:nvSpPr>
          <p:cNvPr id="10" name="Text Placeholder 9"/>
          <p:cNvSpPr>
            <a:spLocks noGrp="1"/>
          </p:cNvSpPr>
          <p:nvPr>
            <p:ph type="body" sz="quarter" idx="13"/>
          </p:nvPr>
        </p:nvSpPr>
        <p:spPr>
          <a:xfrm>
            <a:off x="350838" y="525122"/>
            <a:ext cx="8251290" cy="542472"/>
          </a:xfrm>
        </p:spPr>
        <p:txBody>
          <a:bodyPr/>
          <a:lstStyle>
            <a:lvl1pPr>
              <a:defRPr lang="en-GB" sz="2400" b="0" i="0" cap="none" spc="0" baseline="0" dirty="0" smtClean="0">
                <a:solidFill>
                  <a:schemeClr val="tx2"/>
                </a:solidFill>
                <a:latin typeface="+mn-lt"/>
                <a:ea typeface="+mj-ea"/>
                <a:cs typeface="Impact" pitchFamily="34" charset="0"/>
              </a:defRPr>
            </a:lvl1pPr>
          </a:lstStyle>
          <a:p>
            <a:pPr lvl="0"/>
            <a:r>
              <a:rPr lang="en-GB" dirty="0" smtClean="0"/>
              <a:t>Click to edit Master text styles</a:t>
            </a:r>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sk Divider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4" y="794"/>
            <a:ext cx="9144000" cy="6858000"/>
          </a:xfrm>
          <a:prstGeom prst="rect">
            <a:avLst/>
          </a:prstGeom>
        </p:spPr>
      </p:pic>
      <p:sp>
        <p:nvSpPr>
          <p:cNvPr id="2" name="Title 1"/>
          <p:cNvSpPr>
            <a:spLocks noGrp="1"/>
          </p:cNvSpPr>
          <p:nvPr>
            <p:ph type="title"/>
          </p:nvPr>
        </p:nvSpPr>
        <p:spPr>
          <a:xfrm>
            <a:off x="350928" y="1768475"/>
            <a:ext cx="8251200" cy="900000"/>
          </a:xfrm>
        </p:spPr>
        <p:txBody>
          <a:bodyPr/>
          <a:lstStyle>
            <a:lvl1pPr>
              <a:defRPr sz="16600">
                <a:solidFill>
                  <a:srgbClr val="FFFFFF"/>
                </a:solidFill>
              </a:defRPr>
            </a:lvl1p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C75B243C-52E6-3C49-9DD1-F4D6D4255C75}"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
        <p:nvSpPr>
          <p:cNvPr id="7" name="Text Placeholder 6"/>
          <p:cNvSpPr>
            <a:spLocks noGrp="1"/>
          </p:cNvSpPr>
          <p:nvPr>
            <p:ph type="body" sz="quarter" idx="12"/>
          </p:nvPr>
        </p:nvSpPr>
        <p:spPr>
          <a:xfrm>
            <a:off x="350929" y="4800600"/>
            <a:ext cx="5715000" cy="1372394"/>
          </a:xfrm>
        </p:spPr>
        <p:txBody>
          <a:bodyPr/>
          <a:lstStyle>
            <a:lvl1pPr>
              <a:lnSpc>
                <a:spcPct val="100000"/>
              </a:lnSpc>
              <a:defRPr sz="3200" b="0">
                <a:solidFill>
                  <a:srgbClr val="FFFFFF"/>
                </a:solidFill>
              </a:defRPr>
            </a:lvl1pPr>
            <a:lvl2pPr>
              <a:defRPr sz="2400">
                <a:solidFill>
                  <a:srgbClr val="FFFFFF"/>
                </a:solidFill>
              </a:defRPr>
            </a:lvl2pPr>
            <a:lvl3pPr>
              <a:defRPr sz="2400">
                <a:solidFill>
                  <a:srgbClr val="FFFFFF"/>
                </a:solidFill>
              </a:defRPr>
            </a:lvl3pPr>
            <a:lvl4pPr>
              <a:defRPr sz="2000">
                <a:solidFill>
                  <a:srgbClr val="FFFFFF"/>
                </a:solidFill>
              </a:defRPr>
            </a:lvl4pPr>
            <a:lvl5pPr>
              <a:defRPr sz="180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tail Divider 1">
    <p:spTree>
      <p:nvGrpSpPr>
        <p:cNvPr id="1" name=""/>
        <p:cNvGrpSpPr/>
        <p:nvPr/>
      </p:nvGrpSpPr>
      <p:grpSpPr>
        <a:xfrm>
          <a:off x="0" y="0"/>
          <a:ext cx="0" cy="0"/>
          <a:chOff x="0" y="0"/>
          <a:chExt cx="0" cy="0"/>
        </a:xfrm>
      </p:grpSpPr>
      <p:pic>
        <p:nvPicPr>
          <p:cNvPr id="5" name="Picture 4" descr="syntu_divider1.jpg"/>
          <p:cNvPicPr>
            <a:picLocks noChangeAspect="1"/>
          </p:cNvPicPr>
          <p:nvPr userDrawn="1"/>
        </p:nvPicPr>
        <p:blipFill>
          <a:blip r:embed="rId2"/>
          <a:stretch>
            <a:fillRect/>
          </a:stretch>
        </p:blipFill>
        <p:spPr>
          <a:xfrm>
            <a:off x="794" y="794"/>
            <a:ext cx="9144000" cy="6858000"/>
          </a:xfrm>
          <a:prstGeom prst="rect">
            <a:avLst/>
          </a:prstGeom>
        </p:spPr>
      </p:pic>
      <p:sp>
        <p:nvSpPr>
          <p:cNvPr id="2" name="Title 1"/>
          <p:cNvSpPr>
            <a:spLocks noGrp="1"/>
          </p:cNvSpPr>
          <p:nvPr>
            <p:ph type="title"/>
          </p:nvPr>
        </p:nvSpPr>
        <p:spPr>
          <a:xfrm>
            <a:off x="350928" y="1768475"/>
            <a:ext cx="8251200" cy="900000"/>
          </a:xfrm>
        </p:spPr>
        <p:txBody>
          <a:bodyPr/>
          <a:lstStyle>
            <a:lvl1pPr>
              <a:defRPr sz="16600">
                <a:solidFill>
                  <a:srgbClr val="FFFFFF"/>
                </a:solidFill>
              </a:defRPr>
            </a:lvl1p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C75B243C-52E6-3C49-9DD1-F4D6D4255C75}"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
        <p:nvSpPr>
          <p:cNvPr id="7" name="Text Placeholder 6"/>
          <p:cNvSpPr>
            <a:spLocks noGrp="1"/>
          </p:cNvSpPr>
          <p:nvPr>
            <p:ph type="body" sz="quarter" idx="12"/>
          </p:nvPr>
        </p:nvSpPr>
        <p:spPr>
          <a:xfrm>
            <a:off x="350929" y="4800600"/>
            <a:ext cx="5715000" cy="1372394"/>
          </a:xfrm>
        </p:spPr>
        <p:txBody>
          <a:bodyPr/>
          <a:lstStyle>
            <a:lvl1pPr>
              <a:lnSpc>
                <a:spcPct val="100000"/>
              </a:lnSpc>
              <a:defRPr sz="3200" b="0">
                <a:solidFill>
                  <a:srgbClr val="FFFFFF"/>
                </a:solidFill>
              </a:defRPr>
            </a:lvl1pPr>
            <a:lvl2pPr>
              <a:defRPr sz="2400">
                <a:solidFill>
                  <a:srgbClr val="FFFFFF"/>
                </a:solidFill>
              </a:defRPr>
            </a:lvl2pPr>
            <a:lvl3pPr>
              <a:defRPr sz="2400">
                <a:solidFill>
                  <a:srgbClr val="FFFFFF"/>
                </a:solidFill>
              </a:defRPr>
            </a:lvl3pPr>
            <a:lvl4pPr>
              <a:defRPr sz="2000">
                <a:solidFill>
                  <a:srgbClr val="FFFFFF"/>
                </a:solidFill>
              </a:defRPr>
            </a:lvl4pPr>
            <a:lvl5pPr>
              <a:defRPr sz="180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tail Divider 2">
    <p:spTree>
      <p:nvGrpSpPr>
        <p:cNvPr id="1" name=""/>
        <p:cNvGrpSpPr/>
        <p:nvPr/>
      </p:nvGrpSpPr>
      <p:grpSpPr>
        <a:xfrm>
          <a:off x="0" y="0"/>
          <a:ext cx="0" cy="0"/>
          <a:chOff x="0" y="0"/>
          <a:chExt cx="0" cy="0"/>
        </a:xfrm>
      </p:grpSpPr>
      <p:pic>
        <p:nvPicPr>
          <p:cNvPr id="5" name="Picture 4" descr="syntu_divider1.jpg"/>
          <p:cNvPicPr>
            <a:picLocks noChangeAspect="1"/>
          </p:cNvPicPr>
          <p:nvPr userDrawn="1"/>
        </p:nvPicPr>
        <p:blipFill>
          <a:blip r:embed="rId2"/>
          <a:stretch>
            <a:fillRect/>
          </a:stretch>
        </p:blipFill>
        <p:spPr>
          <a:xfrm>
            <a:off x="794" y="794"/>
            <a:ext cx="9144000" cy="6858000"/>
          </a:xfrm>
          <a:prstGeom prst="rect">
            <a:avLst/>
          </a:prstGeom>
        </p:spPr>
      </p:pic>
      <p:sp>
        <p:nvSpPr>
          <p:cNvPr id="2" name="Title 1"/>
          <p:cNvSpPr>
            <a:spLocks noGrp="1"/>
          </p:cNvSpPr>
          <p:nvPr>
            <p:ph type="title"/>
          </p:nvPr>
        </p:nvSpPr>
        <p:spPr>
          <a:xfrm>
            <a:off x="350928" y="1768475"/>
            <a:ext cx="8251200" cy="900000"/>
          </a:xfrm>
        </p:spPr>
        <p:txBody>
          <a:bodyPr/>
          <a:lstStyle>
            <a:lvl1pPr>
              <a:defRPr sz="16600">
                <a:solidFill>
                  <a:srgbClr val="FFFFFF"/>
                </a:solidFill>
              </a:defRPr>
            </a:lvl1pPr>
          </a:lstStyle>
          <a:p>
            <a:r>
              <a:rPr lang="en-GB"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C75B243C-52E6-3C49-9DD1-F4D6D4255C75}"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
        <p:nvSpPr>
          <p:cNvPr id="7" name="Text Placeholder 6"/>
          <p:cNvSpPr>
            <a:spLocks noGrp="1"/>
          </p:cNvSpPr>
          <p:nvPr>
            <p:ph type="body" sz="quarter" idx="12"/>
          </p:nvPr>
        </p:nvSpPr>
        <p:spPr>
          <a:xfrm>
            <a:off x="350929" y="4800600"/>
            <a:ext cx="5715000" cy="1372394"/>
          </a:xfrm>
        </p:spPr>
        <p:txBody>
          <a:bodyPr/>
          <a:lstStyle>
            <a:lvl1pPr>
              <a:lnSpc>
                <a:spcPct val="100000"/>
              </a:lnSpc>
              <a:defRPr sz="3200" b="0">
                <a:solidFill>
                  <a:srgbClr val="FFFFFF"/>
                </a:solidFill>
              </a:defRPr>
            </a:lvl1pPr>
            <a:lvl2pPr>
              <a:defRPr sz="2400">
                <a:solidFill>
                  <a:srgbClr val="FFFFFF"/>
                </a:solidFill>
              </a:defRPr>
            </a:lvl2pPr>
            <a:lvl3pPr>
              <a:defRPr sz="2400">
                <a:solidFill>
                  <a:srgbClr val="FFFFFF"/>
                </a:solidFill>
              </a:defRPr>
            </a:lvl3pPr>
            <a:lvl4pPr>
              <a:defRPr sz="2000">
                <a:solidFill>
                  <a:srgbClr val="FFFFFF"/>
                </a:solidFill>
              </a:defRPr>
            </a:lvl4pPr>
            <a:lvl5pPr>
              <a:defRPr sz="180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0.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8.xml"/><Relationship Id="rId7" Type="http://schemas.openxmlformats.org/officeDocument/2006/relationships/image" Target="../media/image14.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horizontal_band.png"/>
          <p:cNvPicPr>
            <a:picLocks noChangeAspect="1"/>
          </p:cNvPicPr>
          <p:nvPr userDrawn="1"/>
        </p:nvPicPr>
        <p:blipFill>
          <a:blip r:embed="rId15"/>
          <a:stretch>
            <a:fillRect/>
          </a:stretch>
        </p:blipFill>
        <p:spPr>
          <a:xfrm>
            <a:off x="1098" y="2045"/>
            <a:ext cx="9143391" cy="6857543"/>
          </a:xfrm>
          <a:prstGeom prst="rect">
            <a:avLst/>
          </a:prstGeom>
        </p:spPr>
      </p:pic>
      <p:sp>
        <p:nvSpPr>
          <p:cNvPr id="3075" name="Rectangle 3"/>
          <p:cNvSpPr>
            <a:spLocks noGrp="1" noChangeArrowheads="1"/>
          </p:cNvSpPr>
          <p:nvPr>
            <p:ph type="title"/>
          </p:nvPr>
        </p:nvSpPr>
        <p:spPr bwMode="auto">
          <a:xfrm>
            <a:off x="350928" y="229394"/>
            <a:ext cx="8251200" cy="900000"/>
          </a:xfrm>
          <a:prstGeom prst="rect">
            <a:avLst/>
          </a:prstGeom>
          <a:noFill/>
          <a:ln w="9525">
            <a:noFill/>
            <a:miter lim="800000"/>
            <a:headEnd/>
            <a:tailEnd/>
          </a:ln>
          <a:effectLst/>
        </p:spPr>
        <p:txBody>
          <a:bodyPr vert="horz" wrap="square" lIns="72000" tIns="144000" rIns="36000" bIns="36000" numCol="1" anchor="t" anchorCtr="0" compatLnSpc="1">
            <a:prstTxWarp prst="textNoShape">
              <a:avLst/>
            </a:prstTxWarp>
          </a:bodyPr>
          <a:lstStyle/>
          <a:p>
            <a:pPr lvl="0"/>
            <a:r>
              <a:rPr lang="en-US" dirty="0"/>
              <a:t>Click to edit Master title </a:t>
            </a:r>
            <a:r>
              <a:rPr lang="en-US" dirty="0" smtClean="0"/>
              <a:t>style</a:t>
            </a:r>
            <a:endParaRPr lang="en-US" dirty="0"/>
          </a:p>
        </p:txBody>
      </p:sp>
      <p:sp>
        <p:nvSpPr>
          <p:cNvPr id="3076" name="Rectangle 4"/>
          <p:cNvSpPr>
            <a:spLocks noGrp="1" noChangeArrowheads="1"/>
          </p:cNvSpPr>
          <p:nvPr>
            <p:ph type="body" idx="1"/>
          </p:nvPr>
        </p:nvSpPr>
        <p:spPr bwMode="auto">
          <a:xfrm>
            <a:off x="350929" y="1158224"/>
            <a:ext cx="6888866" cy="4042314"/>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p>
            <a:pPr lvl="0"/>
            <a:r>
              <a:rPr lang="en-US" dirty="0"/>
              <a:t>Click to edit Master text styles</a:t>
            </a:r>
          </a:p>
          <a:p>
            <a:pPr lvl="1"/>
            <a:r>
              <a:rPr lang="en-US" dirty="0"/>
              <a:t>Second</a:t>
            </a:r>
            <a:r>
              <a:rPr lang="en-US" dirty="0" smtClean="0"/>
              <a:t> level</a:t>
            </a:r>
          </a:p>
          <a:p>
            <a:pPr lvl="2"/>
            <a:r>
              <a:rPr lang="en-US" dirty="0"/>
              <a:t>Third</a:t>
            </a:r>
            <a:r>
              <a:rPr lang="en-US" dirty="0" smtClean="0"/>
              <a:t> level</a:t>
            </a:r>
            <a:endParaRPr lang="en-US" dirty="0"/>
          </a:p>
          <a:p>
            <a:pPr lvl="3"/>
            <a:r>
              <a:rPr lang="en-US" dirty="0"/>
              <a:t>Fourth level</a:t>
            </a:r>
          </a:p>
          <a:p>
            <a:pPr lvl="4"/>
            <a:r>
              <a:rPr lang="en-US" dirty="0"/>
              <a:t>Fifth level</a:t>
            </a:r>
          </a:p>
        </p:txBody>
      </p:sp>
      <p:sp>
        <p:nvSpPr>
          <p:cNvPr id="3191" name="Rectangle 119"/>
          <p:cNvSpPr>
            <a:spLocks noGrp="1" noChangeArrowheads="1"/>
          </p:cNvSpPr>
          <p:nvPr>
            <p:ph type="sldNum" sz="quarter" idx="4"/>
          </p:nvPr>
        </p:nvSpPr>
        <p:spPr bwMode="auto">
          <a:xfrm>
            <a:off x="350929" y="6325394"/>
            <a:ext cx="488066" cy="365125"/>
          </a:xfrm>
          <a:prstGeom prst="rect">
            <a:avLst/>
          </a:prstGeom>
          <a:noFill/>
          <a:ln w="9525">
            <a:noFill/>
            <a:miter lim="800000"/>
            <a:headEnd/>
            <a:tailEnd/>
          </a:ln>
          <a:effectLst/>
        </p:spPr>
        <p:txBody>
          <a:bodyPr vert="horz" wrap="square" lIns="90231" tIns="44074" rIns="90231" bIns="44074" numCol="1" anchor="t" anchorCtr="0" compatLnSpc="1">
            <a:prstTxWarp prst="textNoShape">
              <a:avLst/>
            </a:prstTxWarp>
          </a:bodyPr>
          <a:lstStyle>
            <a:lvl1pPr algn="l">
              <a:defRPr sz="600" b="0" i="0">
                <a:solidFill>
                  <a:schemeClr val="bg1"/>
                </a:solidFill>
                <a:latin typeface="+mn-lt"/>
              </a:defRPr>
            </a:lvl1pPr>
          </a:lstStyle>
          <a:p>
            <a:fld id="{C75B243C-52E6-3C49-9DD1-F4D6D4255C75}" type="slidenum">
              <a:rPr lang="en-US" smtClean="0"/>
              <a:pPr/>
              <a:t>‹#›</a:t>
            </a:fld>
            <a:endParaRPr lang="en-US" dirty="0"/>
          </a:p>
        </p:txBody>
      </p:sp>
      <p:sp>
        <p:nvSpPr>
          <p:cNvPr id="7" name="Footer Placeholder 6"/>
          <p:cNvSpPr>
            <a:spLocks noGrp="1"/>
          </p:cNvSpPr>
          <p:nvPr>
            <p:ph type="ftr" sz="quarter" idx="3"/>
          </p:nvPr>
        </p:nvSpPr>
        <p:spPr>
          <a:xfrm>
            <a:off x="838994" y="6325394"/>
            <a:ext cx="2999581" cy="365125"/>
          </a:xfrm>
          <a:prstGeom prst="rect">
            <a:avLst/>
          </a:prstGeom>
        </p:spPr>
        <p:txBody>
          <a:bodyPr vert="horz" lIns="91440" tIns="45720" rIns="91440" bIns="45720" rtlCol="0" anchor="t" anchorCtr="0"/>
          <a:lstStyle>
            <a:lvl1pPr algn="l">
              <a:defRPr lang="en-GB" sz="600" b="0" i="0" kern="1200" smtClean="0">
                <a:solidFill>
                  <a:schemeClr val="bg1"/>
                </a:solidFill>
                <a:latin typeface="+mn-lt"/>
                <a:ea typeface="+mn-ea"/>
                <a:cs typeface="+mn-cs"/>
              </a:defRPr>
            </a:lvl1pPr>
          </a:lstStyle>
          <a:p>
            <a:r>
              <a:rPr lang="en-US" dirty="0" smtClean="0"/>
              <a:t>©2012 </a:t>
            </a:r>
            <a:r>
              <a:rPr lang="en-US" dirty="0" err="1" smtClean="0"/>
              <a:t>Syngenta</a:t>
            </a:r>
            <a:r>
              <a:rPr lang="en-US" dirty="0" smtClean="0"/>
              <a:t>. Classification: NOT FOR DISTRIBUTION </a:t>
            </a:r>
          </a:p>
          <a:p>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63" r:id="rId2"/>
    <p:sldLayoutId id="2147483755" r:id="rId3"/>
    <p:sldLayoutId id="2147483764" r:id="rId4"/>
    <p:sldLayoutId id="2147483766" r:id="rId5"/>
    <p:sldLayoutId id="2147483765" r:id="rId6"/>
    <p:sldLayoutId id="2147483756" r:id="rId7"/>
    <p:sldLayoutId id="2147483757" r:id="rId8"/>
    <p:sldLayoutId id="2147483758" r:id="rId9"/>
    <p:sldLayoutId id="2147483770" r:id="rId10"/>
    <p:sldLayoutId id="2147483760" r:id="rId11"/>
    <p:sldLayoutId id="2147483761" r:id="rId12"/>
    <p:sldLayoutId id="2147483762" r:id="rId13"/>
  </p:sldLayoutIdLst>
  <p:transition/>
  <p:timing>
    <p:tnLst>
      <p:par>
        <p:cTn id="1" dur="indefinite" restart="never" nodeType="tmRoot"/>
      </p:par>
    </p:tnLst>
  </p:timing>
  <p:hf hdr="0" dt="0"/>
  <p:txStyles>
    <p:titleStyle>
      <a:lvl1pPr algn="l" defTabSz="913630" rtl="0" fontAlgn="base">
        <a:lnSpc>
          <a:spcPct val="100000"/>
        </a:lnSpc>
        <a:spcBef>
          <a:spcPct val="0"/>
        </a:spcBef>
        <a:spcAft>
          <a:spcPct val="0"/>
        </a:spcAft>
        <a:defRPr sz="2400" b="0" i="0" cap="none" spc="0" baseline="0">
          <a:solidFill>
            <a:schemeClr val="tx2"/>
          </a:solidFill>
          <a:latin typeface="+mn-lt"/>
          <a:ea typeface="+mj-ea"/>
          <a:cs typeface="Impact" pitchFamily="34" charset="0"/>
        </a:defRPr>
      </a:lvl1pPr>
      <a:lvl2pPr algn="l" defTabSz="913630" rtl="0" fontAlgn="base">
        <a:lnSpc>
          <a:spcPct val="85000"/>
        </a:lnSpc>
        <a:spcBef>
          <a:spcPct val="0"/>
        </a:spcBef>
        <a:spcAft>
          <a:spcPct val="0"/>
        </a:spcAft>
        <a:defRPr sz="2700">
          <a:solidFill>
            <a:schemeClr val="tx1"/>
          </a:solidFill>
          <a:latin typeface="Glypha LT Std" charset="0"/>
        </a:defRPr>
      </a:lvl2pPr>
      <a:lvl3pPr algn="l" defTabSz="913630" rtl="0" fontAlgn="base">
        <a:lnSpc>
          <a:spcPct val="85000"/>
        </a:lnSpc>
        <a:spcBef>
          <a:spcPct val="0"/>
        </a:spcBef>
        <a:spcAft>
          <a:spcPct val="0"/>
        </a:spcAft>
        <a:defRPr sz="2700">
          <a:solidFill>
            <a:schemeClr val="tx1"/>
          </a:solidFill>
          <a:latin typeface="Glypha LT Std" charset="0"/>
        </a:defRPr>
      </a:lvl3pPr>
      <a:lvl4pPr algn="l" defTabSz="913630" rtl="0" fontAlgn="base">
        <a:lnSpc>
          <a:spcPct val="85000"/>
        </a:lnSpc>
        <a:spcBef>
          <a:spcPct val="0"/>
        </a:spcBef>
        <a:spcAft>
          <a:spcPct val="0"/>
        </a:spcAft>
        <a:defRPr sz="2700">
          <a:solidFill>
            <a:schemeClr val="tx1"/>
          </a:solidFill>
          <a:latin typeface="Glypha LT Std" charset="0"/>
        </a:defRPr>
      </a:lvl4pPr>
      <a:lvl5pPr algn="l" defTabSz="913630" rtl="0" fontAlgn="base">
        <a:lnSpc>
          <a:spcPct val="85000"/>
        </a:lnSpc>
        <a:spcBef>
          <a:spcPct val="0"/>
        </a:spcBef>
        <a:spcAft>
          <a:spcPct val="0"/>
        </a:spcAft>
        <a:defRPr sz="2700">
          <a:solidFill>
            <a:schemeClr val="tx1"/>
          </a:solidFill>
          <a:latin typeface="Glypha LT Std" charset="0"/>
        </a:defRPr>
      </a:lvl5pPr>
      <a:lvl6pPr marL="440746" algn="l" defTabSz="913630" rtl="0" fontAlgn="base">
        <a:lnSpc>
          <a:spcPct val="85000"/>
        </a:lnSpc>
        <a:spcBef>
          <a:spcPct val="0"/>
        </a:spcBef>
        <a:spcAft>
          <a:spcPct val="0"/>
        </a:spcAft>
        <a:defRPr sz="2700">
          <a:solidFill>
            <a:schemeClr val="tx1"/>
          </a:solidFill>
          <a:latin typeface="Glypha LT Std" charset="0"/>
        </a:defRPr>
      </a:lvl6pPr>
      <a:lvl7pPr marL="881492" algn="l" defTabSz="913630" rtl="0" fontAlgn="base">
        <a:lnSpc>
          <a:spcPct val="85000"/>
        </a:lnSpc>
        <a:spcBef>
          <a:spcPct val="0"/>
        </a:spcBef>
        <a:spcAft>
          <a:spcPct val="0"/>
        </a:spcAft>
        <a:defRPr sz="2700">
          <a:solidFill>
            <a:schemeClr val="tx1"/>
          </a:solidFill>
          <a:latin typeface="Glypha LT Std" charset="0"/>
        </a:defRPr>
      </a:lvl7pPr>
      <a:lvl8pPr marL="1322238" algn="l" defTabSz="913630" rtl="0" fontAlgn="base">
        <a:lnSpc>
          <a:spcPct val="85000"/>
        </a:lnSpc>
        <a:spcBef>
          <a:spcPct val="0"/>
        </a:spcBef>
        <a:spcAft>
          <a:spcPct val="0"/>
        </a:spcAft>
        <a:defRPr sz="2700">
          <a:solidFill>
            <a:schemeClr val="tx1"/>
          </a:solidFill>
          <a:latin typeface="Glypha LT Std" charset="0"/>
        </a:defRPr>
      </a:lvl8pPr>
      <a:lvl9pPr marL="1762982" algn="l" defTabSz="913630" rtl="0" fontAlgn="base">
        <a:lnSpc>
          <a:spcPct val="85000"/>
        </a:lnSpc>
        <a:spcBef>
          <a:spcPct val="0"/>
        </a:spcBef>
        <a:spcAft>
          <a:spcPct val="0"/>
        </a:spcAft>
        <a:defRPr sz="2700">
          <a:solidFill>
            <a:schemeClr val="tx1"/>
          </a:solidFill>
          <a:latin typeface="Glypha LT Std" charset="0"/>
        </a:defRPr>
      </a:lvl9pPr>
    </p:titleStyle>
    <p:bodyStyle>
      <a:lvl1pPr algn="l" defTabSz="872310" rtl="0" fontAlgn="base">
        <a:lnSpc>
          <a:spcPct val="100000"/>
        </a:lnSpc>
        <a:spcBef>
          <a:spcPct val="0"/>
        </a:spcBef>
        <a:spcAft>
          <a:spcPct val="0"/>
        </a:spcAft>
        <a:defRPr sz="1400" b="1" i="0">
          <a:solidFill>
            <a:schemeClr val="tx1"/>
          </a:solidFill>
          <a:latin typeface="+mn-lt"/>
          <a:ea typeface="+mn-ea"/>
          <a:cs typeface="Tahoma"/>
        </a:defRPr>
      </a:lvl1pPr>
      <a:lvl2pPr marL="1531" algn="l" defTabSz="872310" rtl="0" fontAlgn="base">
        <a:lnSpc>
          <a:spcPct val="100000"/>
        </a:lnSpc>
        <a:spcBef>
          <a:spcPts val="192"/>
        </a:spcBef>
        <a:spcAft>
          <a:spcPts val="0"/>
        </a:spcAft>
        <a:buClr>
          <a:srgbClr val="B6B6B6"/>
        </a:buClr>
        <a:buFont typeface="Times" charset="0"/>
        <a:defRPr sz="1400" b="0" i="0">
          <a:solidFill>
            <a:schemeClr val="tx1"/>
          </a:solidFill>
          <a:latin typeface="+mn-lt"/>
          <a:ea typeface="Arial"/>
          <a:cs typeface="Tahoma"/>
        </a:defRPr>
      </a:lvl2pPr>
      <a:lvl3pPr marL="269875" indent="-269875" algn="l" defTabSz="872310" rtl="0" fontAlgn="base">
        <a:lnSpc>
          <a:spcPct val="100000"/>
        </a:lnSpc>
        <a:spcBef>
          <a:spcPts val="600"/>
        </a:spcBef>
        <a:spcAft>
          <a:spcPts val="92"/>
        </a:spcAft>
        <a:buClr>
          <a:schemeClr val="tx2"/>
        </a:buClr>
        <a:buSzPct val="100000"/>
        <a:buFont typeface="Times" charset="0"/>
        <a:buChar char="•"/>
        <a:defRPr sz="1400" b="0" i="0">
          <a:solidFill>
            <a:schemeClr val="tx1"/>
          </a:solidFill>
          <a:latin typeface="+mn-lt"/>
          <a:ea typeface="Arial"/>
          <a:cs typeface="Tahoma"/>
        </a:defRPr>
      </a:lvl3pPr>
      <a:lvl4pPr marL="539750" indent="-273050" algn="l" defTabSz="872310" rtl="0" fontAlgn="base">
        <a:lnSpc>
          <a:spcPct val="100000"/>
        </a:lnSpc>
        <a:spcBef>
          <a:spcPts val="600"/>
        </a:spcBef>
        <a:spcAft>
          <a:spcPct val="10000"/>
        </a:spcAft>
        <a:buClr>
          <a:schemeClr val="tx2"/>
        </a:buClr>
        <a:buFont typeface="Times" charset="0"/>
        <a:buChar char="-"/>
        <a:defRPr sz="1200" b="0" i="0">
          <a:solidFill>
            <a:schemeClr val="tx1"/>
          </a:solidFill>
          <a:latin typeface="+mn-lt"/>
          <a:ea typeface="Arial"/>
          <a:cs typeface="Tahoma"/>
        </a:defRPr>
      </a:lvl4pPr>
      <a:lvl5pPr marL="804863" indent="-265113" algn="l" defTabSz="872310" rtl="0" fontAlgn="base">
        <a:lnSpc>
          <a:spcPct val="100000"/>
        </a:lnSpc>
        <a:spcBef>
          <a:spcPts val="600"/>
        </a:spcBef>
        <a:spcAft>
          <a:spcPct val="10000"/>
        </a:spcAft>
        <a:buClr>
          <a:schemeClr val="tx2"/>
        </a:buClr>
        <a:buSzPct val="100000"/>
        <a:buFont typeface="Times" charset="0"/>
        <a:buChar char="•"/>
        <a:defRPr sz="1100" b="0" i="0">
          <a:solidFill>
            <a:schemeClr val="tx1"/>
          </a:solidFill>
          <a:latin typeface="+mn-lt"/>
          <a:ea typeface="Arial"/>
          <a:cs typeface="Tahoma"/>
        </a:defRPr>
      </a:lvl5pPr>
      <a:lvl6pPr marL="991677" indent="-182114" algn="l" defTabSz="872310" rtl="0" fontAlgn="base">
        <a:lnSpc>
          <a:spcPct val="90000"/>
        </a:lnSpc>
        <a:spcBef>
          <a:spcPct val="10000"/>
        </a:spcBef>
        <a:spcAft>
          <a:spcPct val="10000"/>
        </a:spcAft>
        <a:buClr>
          <a:schemeClr val="bg2"/>
        </a:buClr>
        <a:buSzPct val="70000"/>
        <a:buFont typeface="Times" charset="0"/>
        <a:buChar char="•"/>
        <a:defRPr sz="1900">
          <a:solidFill>
            <a:schemeClr val="bg2"/>
          </a:solidFill>
          <a:latin typeface="+mj-lt"/>
          <a:ea typeface="ＭＳ Ｐゴシック" charset="-128"/>
        </a:defRPr>
      </a:lvl6pPr>
      <a:lvl7pPr marL="1432423" indent="-182114" algn="l" defTabSz="872310" rtl="0" fontAlgn="base">
        <a:lnSpc>
          <a:spcPct val="90000"/>
        </a:lnSpc>
        <a:spcBef>
          <a:spcPct val="10000"/>
        </a:spcBef>
        <a:spcAft>
          <a:spcPct val="10000"/>
        </a:spcAft>
        <a:buClr>
          <a:schemeClr val="bg2"/>
        </a:buClr>
        <a:buSzPct val="70000"/>
        <a:buFont typeface="Times" charset="0"/>
        <a:buChar char="•"/>
        <a:defRPr sz="1900">
          <a:solidFill>
            <a:schemeClr val="bg2"/>
          </a:solidFill>
          <a:latin typeface="+mj-lt"/>
          <a:ea typeface="ＭＳ Ｐゴシック" charset="-128"/>
        </a:defRPr>
      </a:lvl7pPr>
      <a:lvl8pPr marL="1873169" indent="-182114" algn="l" defTabSz="872310" rtl="0" fontAlgn="base">
        <a:lnSpc>
          <a:spcPct val="90000"/>
        </a:lnSpc>
        <a:spcBef>
          <a:spcPct val="10000"/>
        </a:spcBef>
        <a:spcAft>
          <a:spcPct val="10000"/>
        </a:spcAft>
        <a:buClr>
          <a:schemeClr val="bg2"/>
        </a:buClr>
        <a:buSzPct val="70000"/>
        <a:buFont typeface="Times" charset="0"/>
        <a:buChar char="•"/>
        <a:defRPr sz="1900">
          <a:solidFill>
            <a:schemeClr val="bg2"/>
          </a:solidFill>
          <a:latin typeface="+mj-lt"/>
          <a:ea typeface="ＭＳ Ｐゴシック" charset="-128"/>
        </a:defRPr>
      </a:lvl8pPr>
      <a:lvl9pPr marL="2313915" indent="-182114" algn="l" defTabSz="872310" rtl="0" fontAlgn="base">
        <a:lnSpc>
          <a:spcPct val="90000"/>
        </a:lnSpc>
        <a:spcBef>
          <a:spcPct val="10000"/>
        </a:spcBef>
        <a:spcAft>
          <a:spcPct val="10000"/>
        </a:spcAft>
        <a:buClr>
          <a:schemeClr val="bg2"/>
        </a:buClr>
        <a:buSzPct val="70000"/>
        <a:buFont typeface="Times" charset="0"/>
        <a:buChar char="•"/>
        <a:defRPr sz="1900">
          <a:solidFill>
            <a:schemeClr val="bg2"/>
          </a:solidFill>
          <a:latin typeface="+mj-lt"/>
          <a:ea typeface="ＭＳ Ｐゴシック" charset="-128"/>
        </a:defRPr>
      </a:lvl9pPr>
    </p:bodyStyle>
    <p:otherStyle>
      <a:defPPr>
        <a:defRPr lang="en-US"/>
      </a:defPPr>
      <a:lvl1pPr marL="0" algn="l" defTabSz="440746" rtl="0" eaLnBrk="1" latinLnBrk="0" hangingPunct="1">
        <a:defRPr sz="1700" kern="1200">
          <a:solidFill>
            <a:schemeClr val="tx1"/>
          </a:solidFill>
          <a:latin typeface="+mn-lt"/>
          <a:ea typeface="+mn-ea"/>
          <a:cs typeface="+mn-cs"/>
        </a:defRPr>
      </a:lvl1pPr>
      <a:lvl2pPr marL="440746" algn="l" defTabSz="440746" rtl="0" eaLnBrk="1" latinLnBrk="0" hangingPunct="1">
        <a:defRPr sz="1700" kern="1200">
          <a:solidFill>
            <a:schemeClr val="tx1"/>
          </a:solidFill>
          <a:latin typeface="+mn-lt"/>
          <a:ea typeface="+mn-ea"/>
          <a:cs typeface="+mn-cs"/>
        </a:defRPr>
      </a:lvl2pPr>
      <a:lvl3pPr marL="881492" algn="l" defTabSz="440746" rtl="0" eaLnBrk="1" latinLnBrk="0" hangingPunct="1">
        <a:defRPr sz="1700" kern="1200">
          <a:solidFill>
            <a:schemeClr val="tx1"/>
          </a:solidFill>
          <a:latin typeface="+mn-lt"/>
          <a:ea typeface="+mn-ea"/>
          <a:cs typeface="+mn-cs"/>
        </a:defRPr>
      </a:lvl3pPr>
      <a:lvl4pPr marL="1322238" algn="l" defTabSz="440746" rtl="0" eaLnBrk="1" latinLnBrk="0" hangingPunct="1">
        <a:defRPr sz="1700" kern="1200">
          <a:solidFill>
            <a:schemeClr val="tx1"/>
          </a:solidFill>
          <a:latin typeface="+mn-lt"/>
          <a:ea typeface="+mn-ea"/>
          <a:cs typeface="+mn-cs"/>
        </a:defRPr>
      </a:lvl4pPr>
      <a:lvl5pPr marL="1762982" algn="l" defTabSz="440746" rtl="0" eaLnBrk="1" latinLnBrk="0" hangingPunct="1">
        <a:defRPr sz="1700" kern="1200">
          <a:solidFill>
            <a:schemeClr val="tx1"/>
          </a:solidFill>
          <a:latin typeface="+mn-lt"/>
          <a:ea typeface="+mn-ea"/>
          <a:cs typeface="+mn-cs"/>
        </a:defRPr>
      </a:lvl5pPr>
      <a:lvl6pPr marL="2203728" algn="l" defTabSz="440746" rtl="0" eaLnBrk="1" latinLnBrk="0" hangingPunct="1">
        <a:defRPr sz="1700" kern="1200">
          <a:solidFill>
            <a:schemeClr val="tx1"/>
          </a:solidFill>
          <a:latin typeface="+mn-lt"/>
          <a:ea typeface="+mn-ea"/>
          <a:cs typeface="+mn-cs"/>
        </a:defRPr>
      </a:lvl6pPr>
      <a:lvl7pPr marL="2644474" algn="l" defTabSz="440746" rtl="0" eaLnBrk="1" latinLnBrk="0" hangingPunct="1">
        <a:defRPr sz="1700" kern="1200">
          <a:solidFill>
            <a:schemeClr val="tx1"/>
          </a:solidFill>
          <a:latin typeface="+mn-lt"/>
          <a:ea typeface="+mn-ea"/>
          <a:cs typeface="+mn-cs"/>
        </a:defRPr>
      </a:lvl7pPr>
      <a:lvl8pPr marL="3085220" algn="l" defTabSz="440746" rtl="0" eaLnBrk="1" latinLnBrk="0" hangingPunct="1">
        <a:defRPr sz="1700" kern="1200">
          <a:solidFill>
            <a:schemeClr val="tx1"/>
          </a:solidFill>
          <a:latin typeface="+mn-lt"/>
          <a:ea typeface="+mn-ea"/>
          <a:cs typeface="+mn-cs"/>
        </a:defRPr>
      </a:lvl8pPr>
      <a:lvl9pPr marL="3525966" algn="l" defTabSz="440746"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3" cstate="print"/>
          <a:srcRect/>
          <a:stretch>
            <a:fillRect/>
          </a:stretch>
        </p:blipFill>
        <p:spPr bwMode="auto">
          <a:xfrm>
            <a:off x="0" y="6175218"/>
            <a:ext cx="9145588" cy="68913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128" y="88921"/>
            <a:ext cx="8454905" cy="8129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128" y="1211544"/>
            <a:ext cx="8461256" cy="47318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301" y="6459907"/>
            <a:ext cx="5754099" cy="376325"/>
          </a:xfrm>
          <a:prstGeom prst="rect">
            <a:avLst/>
          </a:prstGeom>
          <a:noFill/>
          <a:ln w="9525">
            <a:noFill/>
            <a:miter lim="800000"/>
            <a:headEnd/>
            <a:tailEnd/>
          </a:ln>
          <a:effectLst/>
        </p:spPr>
        <p:txBody>
          <a:bodyPr vert="horz" wrap="square" lIns="0" tIns="45725" rIns="91449" bIns="45725" numCol="1" anchor="ctr" anchorCtr="0" compatLnSpc="1">
            <a:prstTxWarp prst="textNoShape">
              <a:avLst/>
            </a:prstTxWarp>
            <a:normAutofit/>
          </a:bodyPr>
          <a:lstStyle>
            <a:lvl1pPr eaLnBrk="0" hangingPunct="0">
              <a:spcAft>
                <a:spcPts val="600"/>
              </a:spcAft>
              <a:tabLst>
                <a:tab pos="441369" algn="l"/>
              </a:tabLst>
              <a:defRPr sz="800" b="0"/>
            </a:lvl1pPr>
          </a:lstStyle>
          <a:p>
            <a:pPr defTabSz="914400" fontAlgn="base">
              <a:spcBef>
                <a:spcPct val="0"/>
              </a:spcBef>
              <a:defRPr/>
            </a:pPr>
            <a:r>
              <a:rPr lang="en-US" dirty="0" smtClean="0">
                <a:solidFill>
                  <a:srgbClr val="626469"/>
                </a:solidFill>
              </a:rPr>
              <a:t>Classification: INTERNAL USE ONLY</a:t>
            </a:r>
            <a:endParaRPr lang="en-US" dirty="0">
              <a:solidFill>
                <a:srgbClr val="626469"/>
              </a:solidFill>
            </a:endParaRPr>
          </a:p>
        </p:txBody>
      </p:sp>
      <p:sp>
        <p:nvSpPr>
          <p:cNvPr id="7174" name="Rectangle 6"/>
          <p:cNvSpPr>
            <a:spLocks noChangeArrowheads="1"/>
          </p:cNvSpPr>
          <p:nvPr/>
        </p:nvSpPr>
        <p:spPr bwMode="auto">
          <a:xfrm>
            <a:off x="293739" y="6484851"/>
            <a:ext cx="557309" cy="374737"/>
          </a:xfrm>
          <a:prstGeom prst="rect">
            <a:avLst/>
          </a:prstGeom>
          <a:noFill/>
          <a:ln w="9525">
            <a:noFill/>
            <a:miter lim="800000"/>
            <a:headEnd/>
            <a:tailEnd/>
          </a:ln>
          <a:effectLst/>
        </p:spPr>
        <p:txBody>
          <a:bodyPr lIns="91449" tIns="45725" rIns="91449" bIns="45725"/>
          <a:lstStyle/>
          <a:p>
            <a:pPr defTabSz="914400" eaLnBrk="0" fontAlgn="base" hangingPunct="0">
              <a:spcBef>
                <a:spcPct val="0"/>
              </a:spcBef>
              <a:spcAft>
                <a:spcPts val="600"/>
              </a:spcAft>
              <a:tabLst>
                <a:tab pos="441369" algn="l"/>
              </a:tabLst>
              <a:defRPr/>
            </a:pPr>
            <a:fld id="{974B40FB-612E-435B-B627-187A21F7DD64}" type="slidenum">
              <a:rPr lang="en-US" sz="1200">
                <a:solidFill>
                  <a:srgbClr val="626469"/>
                </a:solidFill>
              </a:rPr>
              <a:pPr defTabSz="914400" eaLnBrk="0" fontAlgn="base" hangingPunct="0">
                <a:spcBef>
                  <a:spcPct val="0"/>
                </a:spcBef>
                <a:spcAft>
                  <a:spcPts val="600"/>
                </a:spcAft>
                <a:tabLst>
                  <a:tab pos="441369"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91126" y="6405458"/>
            <a:ext cx="1174954" cy="350919"/>
          </a:xfrm>
          <a:prstGeom prst="rect">
            <a:avLst/>
          </a:prstGeom>
          <a:noFill/>
          <a:ln w="9525">
            <a:noFill/>
            <a:miter lim="800000"/>
            <a:headEnd/>
            <a:tailEnd/>
          </a:ln>
        </p:spPr>
      </p:pic>
    </p:spTree>
    <p:extLst>
      <p:ext uri="{BB962C8B-B14F-4D97-AF65-F5344CB8AC3E}">
        <p14:creationId xmlns:p14="http://schemas.microsoft.com/office/powerpoint/2010/main" val="268518244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wipe dir="r"/>
  </p:transition>
  <p:hf sldNum="0" hdr="0" dt="0"/>
  <p:txStyles>
    <p:titleStyle>
      <a:lvl1pPr algn="l" defTabSz="957359"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359" rtl="0" eaLnBrk="1" fontAlgn="base" hangingPunct="1">
        <a:lnSpc>
          <a:spcPct val="90000"/>
        </a:lnSpc>
        <a:spcBef>
          <a:spcPct val="0"/>
        </a:spcBef>
        <a:spcAft>
          <a:spcPct val="0"/>
        </a:spcAft>
        <a:defRPr sz="2200" b="1">
          <a:solidFill>
            <a:schemeClr val="tx2"/>
          </a:solidFill>
          <a:latin typeface="Arial" charset="0"/>
        </a:defRPr>
      </a:lvl2pPr>
      <a:lvl3pPr algn="l" defTabSz="957359" rtl="0" eaLnBrk="1" fontAlgn="base" hangingPunct="1">
        <a:lnSpc>
          <a:spcPct val="90000"/>
        </a:lnSpc>
        <a:spcBef>
          <a:spcPct val="0"/>
        </a:spcBef>
        <a:spcAft>
          <a:spcPct val="0"/>
        </a:spcAft>
        <a:defRPr sz="2200" b="1">
          <a:solidFill>
            <a:schemeClr val="tx2"/>
          </a:solidFill>
          <a:latin typeface="Arial" charset="0"/>
        </a:defRPr>
      </a:lvl3pPr>
      <a:lvl4pPr algn="l" defTabSz="957359" rtl="0" eaLnBrk="1" fontAlgn="base" hangingPunct="1">
        <a:lnSpc>
          <a:spcPct val="90000"/>
        </a:lnSpc>
        <a:spcBef>
          <a:spcPct val="0"/>
        </a:spcBef>
        <a:spcAft>
          <a:spcPct val="0"/>
        </a:spcAft>
        <a:defRPr sz="2200" b="1">
          <a:solidFill>
            <a:schemeClr val="tx2"/>
          </a:solidFill>
          <a:latin typeface="Arial" charset="0"/>
        </a:defRPr>
      </a:lvl4pPr>
      <a:lvl5pPr algn="l" defTabSz="957359" rtl="0" eaLnBrk="1" fontAlgn="base" hangingPunct="1">
        <a:lnSpc>
          <a:spcPct val="90000"/>
        </a:lnSpc>
        <a:spcBef>
          <a:spcPct val="0"/>
        </a:spcBef>
        <a:spcAft>
          <a:spcPct val="0"/>
        </a:spcAft>
        <a:defRPr sz="2200" b="1">
          <a:solidFill>
            <a:schemeClr val="tx2"/>
          </a:solidFill>
          <a:latin typeface="Arial" charset="0"/>
        </a:defRPr>
      </a:lvl5pPr>
      <a:lvl6pPr marL="457246" algn="l" defTabSz="957359" rtl="0" eaLnBrk="1" fontAlgn="base" hangingPunct="1">
        <a:lnSpc>
          <a:spcPct val="90000"/>
        </a:lnSpc>
        <a:spcBef>
          <a:spcPct val="0"/>
        </a:spcBef>
        <a:spcAft>
          <a:spcPct val="0"/>
        </a:spcAft>
        <a:defRPr sz="2200" b="1">
          <a:solidFill>
            <a:schemeClr val="tx2"/>
          </a:solidFill>
          <a:latin typeface="Arial" charset="0"/>
        </a:defRPr>
      </a:lvl6pPr>
      <a:lvl7pPr marL="914491" algn="l" defTabSz="957359" rtl="0" eaLnBrk="1" fontAlgn="base" hangingPunct="1">
        <a:lnSpc>
          <a:spcPct val="90000"/>
        </a:lnSpc>
        <a:spcBef>
          <a:spcPct val="0"/>
        </a:spcBef>
        <a:spcAft>
          <a:spcPct val="0"/>
        </a:spcAft>
        <a:defRPr sz="2200" b="1">
          <a:solidFill>
            <a:schemeClr val="tx2"/>
          </a:solidFill>
          <a:latin typeface="Arial" charset="0"/>
        </a:defRPr>
      </a:lvl7pPr>
      <a:lvl8pPr marL="1371737" algn="l" defTabSz="957359" rtl="0" eaLnBrk="1" fontAlgn="base" hangingPunct="1">
        <a:lnSpc>
          <a:spcPct val="90000"/>
        </a:lnSpc>
        <a:spcBef>
          <a:spcPct val="0"/>
        </a:spcBef>
        <a:spcAft>
          <a:spcPct val="0"/>
        </a:spcAft>
        <a:defRPr sz="2200" b="1">
          <a:solidFill>
            <a:schemeClr val="tx2"/>
          </a:solidFill>
          <a:latin typeface="Arial" charset="0"/>
        </a:defRPr>
      </a:lvl8pPr>
      <a:lvl9pPr marL="1828983" algn="l" defTabSz="957359" rtl="0" eaLnBrk="1" fontAlgn="base" hangingPunct="1">
        <a:lnSpc>
          <a:spcPct val="90000"/>
        </a:lnSpc>
        <a:spcBef>
          <a:spcPct val="0"/>
        </a:spcBef>
        <a:spcAft>
          <a:spcPct val="0"/>
        </a:spcAft>
        <a:defRPr sz="2200" b="1">
          <a:solidFill>
            <a:schemeClr val="tx2"/>
          </a:solidFill>
          <a:latin typeface="Arial" charset="0"/>
        </a:defRPr>
      </a:lvl9pPr>
    </p:titleStyle>
    <p:bodyStyle>
      <a:lvl1pPr marL="285779" indent="-285779" algn="l" defTabSz="957359"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343" indent="-276253" algn="l" defTabSz="957359"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702" indent="-287367" algn="l" defTabSz="957359" rtl="0" eaLnBrk="1" fontAlgn="base" hangingPunct="1">
        <a:spcBef>
          <a:spcPct val="0"/>
        </a:spcBef>
        <a:spcAft>
          <a:spcPct val="25000"/>
        </a:spcAft>
        <a:buClr>
          <a:schemeClr val="tx2"/>
        </a:buClr>
        <a:buChar char="•"/>
        <a:defRPr sz="2000">
          <a:solidFill>
            <a:schemeClr val="tx1"/>
          </a:solidFill>
          <a:latin typeface="+mn-lt"/>
        </a:defRPr>
      </a:lvl3pPr>
      <a:lvl4pPr marL="1619412" indent="-295305" algn="l" defTabSz="957359"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4122" indent="-295305" algn="l" defTabSz="957359" rtl="0" eaLnBrk="1" fontAlgn="base" hangingPunct="1">
        <a:spcBef>
          <a:spcPct val="0"/>
        </a:spcBef>
        <a:spcAft>
          <a:spcPct val="25000"/>
        </a:spcAft>
        <a:buClr>
          <a:schemeClr val="tx2"/>
        </a:buClr>
        <a:buChar char="•"/>
        <a:defRPr sz="2000">
          <a:solidFill>
            <a:schemeClr val="tx1"/>
          </a:solidFill>
          <a:latin typeface="+mn-lt"/>
        </a:defRPr>
      </a:lvl5pPr>
      <a:lvl6pPr marL="2551368" indent="-295305" algn="l" defTabSz="957359" rtl="0" eaLnBrk="1" fontAlgn="base" hangingPunct="1">
        <a:spcBef>
          <a:spcPct val="0"/>
        </a:spcBef>
        <a:spcAft>
          <a:spcPct val="25000"/>
        </a:spcAft>
        <a:buClr>
          <a:schemeClr val="tx2"/>
        </a:buClr>
        <a:buChar char="•"/>
        <a:defRPr sz="2000">
          <a:solidFill>
            <a:schemeClr val="tx1"/>
          </a:solidFill>
          <a:latin typeface="+mn-lt"/>
        </a:defRPr>
      </a:lvl6pPr>
      <a:lvl7pPr marL="3008614" indent="-295305" algn="l" defTabSz="957359" rtl="0" eaLnBrk="1" fontAlgn="base" hangingPunct="1">
        <a:spcBef>
          <a:spcPct val="0"/>
        </a:spcBef>
        <a:spcAft>
          <a:spcPct val="25000"/>
        </a:spcAft>
        <a:buClr>
          <a:schemeClr val="tx2"/>
        </a:buClr>
        <a:buChar char="•"/>
        <a:defRPr sz="2000">
          <a:solidFill>
            <a:schemeClr val="tx1"/>
          </a:solidFill>
          <a:latin typeface="+mn-lt"/>
        </a:defRPr>
      </a:lvl7pPr>
      <a:lvl8pPr marL="3465860" indent="-295305" algn="l" defTabSz="957359" rtl="0" eaLnBrk="1" fontAlgn="base" hangingPunct="1">
        <a:spcBef>
          <a:spcPct val="0"/>
        </a:spcBef>
        <a:spcAft>
          <a:spcPct val="25000"/>
        </a:spcAft>
        <a:buClr>
          <a:schemeClr val="tx2"/>
        </a:buClr>
        <a:buChar char="•"/>
        <a:defRPr sz="2000">
          <a:solidFill>
            <a:schemeClr val="tx1"/>
          </a:solidFill>
          <a:latin typeface="+mn-lt"/>
        </a:defRPr>
      </a:lvl8pPr>
      <a:lvl9pPr marL="3923105" indent="-295305" algn="l" defTabSz="957359"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1" descr="Background slidesV2-02.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1227422"/>
            <a:ext cx="9145588" cy="563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79" y="6357822"/>
            <a:ext cx="2133971" cy="365210"/>
          </a:xfrm>
          <a:prstGeom prst="rect">
            <a:avLst/>
          </a:prstGeom>
        </p:spPr>
        <p:txBody>
          <a:bodyPr vert="horz" wrap="square" lIns="91449" tIns="45725" rIns="91449" bIns="45725" numCol="1" anchor="ctr" anchorCtr="0" compatLnSpc="1">
            <a:prstTxWarp prst="textNoShape">
              <a:avLst/>
            </a:prstTxWarp>
          </a:bodyPr>
          <a:lstStyle>
            <a:lvl1pPr>
              <a:defRPr sz="1200">
                <a:solidFill>
                  <a:srgbClr val="898989"/>
                </a:solidFill>
                <a:latin typeface="Arial" pitchFamily="34" charset="0"/>
              </a:defRPr>
            </a:lvl1pPr>
          </a:lstStyle>
          <a:p>
            <a:pPr defTabSz="457246" fontAlgn="base">
              <a:spcBef>
                <a:spcPct val="0"/>
              </a:spcBef>
              <a:spcAft>
                <a:spcPct val="0"/>
              </a:spcAft>
              <a:defRPr/>
            </a:pPr>
            <a:fld id="{377EA2E3-FCFD-4375-9450-DE7F2B298778}" type="datetimeFigureOut">
              <a:rPr lang="en-US">
                <a:ea typeface="ＭＳ Ｐゴシック" pitchFamily="34" charset="-128"/>
              </a:rPr>
              <a:pPr defTabSz="457246" fontAlgn="base">
                <a:spcBef>
                  <a:spcPct val="0"/>
                </a:spcBef>
                <a:spcAft>
                  <a:spcPct val="0"/>
                </a:spcAft>
                <a:defRPr/>
              </a:pPr>
              <a:t>10/27/2014</a:t>
            </a:fld>
            <a:endParaRPr lang="en-US">
              <a:ea typeface="ＭＳ Ｐゴシック" pitchFamily="34" charset="-128"/>
            </a:endParaRPr>
          </a:p>
        </p:txBody>
      </p:sp>
    </p:spTree>
    <p:extLst>
      <p:ext uri="{BB962C8B-B14F-4D97-AF65-F5344CB8AC3E}">
        <p14:creationId xmlns:p14="http://schemas.microsoft.com/office/powerpoint/2010/main" val="609018069"/>
      </p:ext>
    </p:extLst>
  </p:cSld>
  <p:clrMap bg1="lt1" tx1="dk1" bg2="lt2" tx2="dk2" accent1="accent1" accent2="accent2" accent3="accent3" accent4="accent4" accent5="accent5" accent6="accent6" hlink="hlink" folHlink="folHlink"/>
  <p:sldLayoutIdLst>
    <p:sldLayoutId id="2147483787" r:id="rId1"/>
  </p:sldLayoutIdLst>
  <p:txStyles>
    <p:titleStyle>
      <a:lvl1pPr algn="ctr" defTabSz="457246"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4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4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4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4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46" algn="ctr" defTabSz="457246"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91" algn="ctr" defTabSz="457246"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737" algn="ctr" defTabSz="457246"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983" algn="ctr" defTabSz="457246"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34" indent="-342934" algn="l" defTabSz="457246"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3024" indent="-285779" algn="l" defTabSz="457246"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114" indent="-228623" algn="l" defTabSz="457246"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360" indent="-228623" algn="l" defTabSz="45724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606" indent="-228623" algn="l" defTabSz="45724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851" indent="-228623" algn="l" defTabSz="457246" rtl="0" eaLnBrk="1" latinLnBrk="0" hangingPunct="1">
        <a:spcBef>
          <a:spcPct val="20000"/>
        </a:spcBef>
        <a:buFont typeface="Arial"/>
        <a:buChar char="•"/>
        <a:defRPr sz="2000" kern="1200">
          <a:solidFill>
            <a:schemeClr val="tx1"/>
          </a:solidFill>
          <a:latin typeface="+mn-lt"/>
          <a:ea typeface="+mn-ea"/>
          <a:cs typeface="+mn-cs"/>
        </a:defRPr>
      </a:lvl6pPr>
      <a:lvl7pPr marL="2972097" indent="-228623" algn="l" defTabSz="457246" rtl="0" eaLnBrk="1" latinLnBrk="0" hangingPunct="1">
        <a:spcBef>
          <a:spcPct val="20000"/>
        </a:spcBef>
        <a:buFont typeface="Arial"/>
        <a:buChar char="•"/>
        <a:defRPr sz="2000" kern="1200">
          <a:solidFill>
            <a:schemeClr val="tx1"/>
          </a:solidFill>
          <a:latin typeface="+mn-lt"/>
          <a:ea typeface="+mn-ea"/>
          <a:cs typeface="+mn-cs"/>
        </a:defRPr>
      </a:lvl7pPr>
      <a:lvl8pPr marL="3429343" indent="-228623" algn="l" defTabSz="457246" rtl="0" eaLnBrk="1" latinLnBrk="0" hangingPunct="1">
        <a:spcBef>
          <a:spcPct val="20000"/>
        </a:spcBef>
        <a:buFont typeface="Arial"/>
        <a:buChar char="•"/>
        <a:defRPr sz="2000" kern="1200">
          <a:solidFill>
            <a:schemeClr val="tx1"/>
          </a:solidFill>
          <a:latin typeface="+mn-lt"/>
          <a:ea typeface="+mn-ea"/>
          <a:cs typeface="+mn-cs"/>
        </a:defRPr>
      </a:lvl8pPr>
      <a:lvl9pPr marL="3886589" indent="-228623" algn="l" defTabSz="4572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46" rtl="0" eaLnBrk="1" latinLnBrk="0" hangingPunct="1">
        <a:defRPr sz="1800" kern="1200">
          <a:solidFill>
            <a:schemeClr val="tx1"/>
          </a:solidFill>
          <a:latin typeface="+mn-lt"/>
          <a:ea typeface="+mn-ea"/>
          <a:cs typeface="+mn-cs"/>
        </a:defRPr>
      </a:lvl1pPr>
      <a:lvl2pPr marL="457246" algn="l" defTabSz="457246" rtl="0" eaLnBrk="1" latinLnBrk="0" hangingPunct="1">
        <a:defRPr sz="1800" kern="1200">
          <a:solidFill>
            <a:schemeClr val="tx1"/>
          </a:solidFill>
          <a:latin typeface="+mn-lt"/>
          <a:ea typeface="+mn-ea"/>
          <a:cs typeface="+mn-cs"/>
        </a:defRPr>
      </a:lvl2pPr>
      <a:lvl3pPr marL="914491" algn="l" defTabSz="457246" rtl="0" eaLnBrk="1" latinLnBrk="0" hangingPunct="1">
        <a:defRPr sz="1800" kern="1200">
          <a:solidFill>
            <a:schemeClr val="tx1"/>
          </a:solidFill>
          <a:latin typeface="+mn-lt"/>
          <a:ea typeface="+mn-ea"/>
          <a:cs typeface="+mn-cs"/>
        </a:defRPr>
      </a:lvl3pPr>
      <a:lvl4pPr marL="1371737" algn="l" defTabSz="457246" rtl="0" eaLnBrk="1" latinLnBrk="0" hangingPunct="1">
        <a:defRPr sz="1800" kern="1200">
          <a:solidFill>
            <a:schemeClr val="tx1"/>
          </a:solidFill>
          <a:latin typeface="+mn-lt"/>
          <a:ea typeface="+mn-ea"/>
          <a:cs typeface="+mn-cs"/>
        </a:defRPr>
      </a:lvl4pPr>
      <a:lvl5pPr marL="1828983" algn="l" defTabSz="457246" rtl="0" eaLnBrk="1" latinLnBrk="0" hangingPunct="1">
        <a:defRPr sz="1800" kern="1200">
          <a:solidFill>
            <a:schemeClr val="tx1"/>
          </a:solidFill>
          <a:latin typeface="+mn-lt"/>
          <a:ea typeface="+mn-ea"/>
          <a:cs typeface="+mn-cs"/>
        </a:defRPr>
      </a:lvl5pPr>
      <a:lvl6pPr marL="2286229" algn="l" defTabSz="457246" rtl="0" eaLnBrk="1" latinLnBrk="0" hangingPunct="1">
        <a:defRPr sz="1800" kern="1200">
          <a:solidFill>
            <a:schemeClr val="tx1"/>
          </a:solidFill>
          <a:latin typeface="+mn-lt"/>
          <a:ea typeface="+mn-ea"/>
          <a:cs typeface="+mn-cs"/>
        </a:defRPr>
      </a:lvl6pPr>
      <a:lvl7pPr marL="2743474" algn="l" defTabSz="457246" rtl="0" eaLnBrk="1" latinLnBrk="0" hangingPunct="1">
        <a:defRPr sz="1800" kern="1200">
          <a:solidFill>
            <a:schemeClr val="tx1"/>
          </a:solidFill>
          <a:latin typeface="+mn-lt"/>
          <a:ea typeface="+mn-ea"/>
          <a:cs typeface="+mn-cs"/>
        </a:defRPr>
      </a:lvl7pPr>
      <a:lvl8pPr marL="3200720" algn="l" defTabSz="457246" rtl="0" eaLnBrk="1" latinLnBrk="0" hangingPunct="1">
        <a:defRPr sz="1800" kern="1200">
          <a:solidFill>
            <a:schemeClr val="tx1"/>
          </a:solidFill>
          <a:latin typeface="+mn-lt"/>
          <a:ea typeface="+mn-ea"/>
          <a:cs typeface="+mn-cs"/>
        </a:defRPr>
      </a:lvl8pPr>
      <a:lvl9pPr marL="3657966" algn="l" defTabSz="4572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Background slidesV2-02.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0"/>
            <a:ext cx="9145588" cy="1016235"/>
          </a:xfrm>
          <a:prstGeom prst="rect">
            <a:avLst/>
          </a:prstGeom>
          <a:solidFill>
            <a:srgbClr val="5D7502">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lIns="91431" tIns="45717" rIns="91431" bIns="45717" anchor="ctr"/>
          <a:lstStyle/>
          <a:p>
            <a:pPr algn="ctr" defTabSz="457156" fontAlgn="base">
              <a:spcBef>
                <a:spcPct val="0"/>
              </a:spcBef>
              <a:spcAft>
                <a:spcPct val="0"/>
              </a:spcAft>
              <a:defRPr/>
            </a:pPr>
            <a:endParaRPr lang="en-US">
              <a:solidFill>
                <a:prstClr val="white"/>
              </a:solidFill>
            </a:endParaRPr>
          </a:p>
        </p:txBody>
      </p:sp>
      <p:sp>
        <p:nvSpPr>
          <p:cNvPr id="3076" name="Title Placeholder 1"/>
          <p:cNvSpPr>
            <a:spLocks noGrp="1"/>
          </p:cNvSpPr>
          <p:nvPr>
            <p:ph type="title"/>
          </p:nvPr>
        </p:nvSpPr>
        <p:spPr bwMode="auto">
          <a:xfrm>
            <a:off x="457282" y="274701"/>
            <a:ext cx="8231029" cy="114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7" rIns="91431" bIns="45717" numCol="1" anchor="ctr" anchorCtr="0" compatLnSpc="1">
            <a:prstTxWarp prst="textNoShape">
              <a:avLst/>
            </a:prstTxWarp>
          </a:bodyPr>
          <a:lstStyle/>
          <a:p>
            <a:pPr lvl="0"/>
            <a:r>
              <a:rPr lang="en-GB" smtClean="0"/>
              <a:t>Click to edit Master title style</a:t>
            </a:r>
            <a:endParaRPr lang="en-US" smtClean="0"/>
          </a:p>
        </p:txBody>
      </p:sp>
      <p:sp>
        <p:nvSpPr>
          <p:cNvPr id="3077" name="Text Placeholder 2"/>
          <p:cNvSpPr>
            <a:spLocks noGrp="1"/>
          </p:cNvSpPr>
          <p:nvPr>
            <p:ph type="body" idx="1"/>
          </p:nvPr>
        </p:nvSpPr>
        <p:spPr bwMode="auto">
          <a:xfrm>
            <a:off x="457282" y="1600573"/>
            <a:ext cx="8231029" cy="45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7" rIns="91431" bIns="4571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3079" name="Picture 10" descr="OP Logo.pn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220905" y="271528"/>
            <a:ext cx="2718272" cy="44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a:xfrm>
            <a:off x="0" y="1016235"/>
            <a:ext cx="9145588"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6"/>
          <p:cNvSpPr txBox="1">
            <a:spLocks/>
          </p:cNvSpPr>
          <p:nvPr userDrawn="1"/>
        </p:nvSpPr>
        <p:spPr>
          <a:xfrm>
            <a:off x="253368" y="6573901"/>
            <a:ext cx="2999581" cy="285687"/>
          </a:xfrm>
          <a:prstGeom prst="rect">
            <a:avLst/>
          </a:prstGeom>
        </p:spPr>
        <p:txBody>
          <a:bodyPr vert="horz" lIns="91440" tIns="45720" rIns="91440" bIns="45720" rtlCol="0" anchor="t" anchorCtr="0"/>
          <a:lstStyle>
            <a:defPPr>
              <a:defRPr lang="en-US"/>
            </a:defPPr>
            <a:lvl1pPr marL="0" algn="l" defTabSz="457279" rtl="0" eaLnBrk="1" latinLnBrk="0" hangingPunct="1">
              <a:defRPr lang="en-GB" sz="1000" b="0" i="0" kern="1200" smtClean="0">
                <a:solidFill>
                  <a:schemeClr val="bg1"/>
                </a:solidFill>
                <a:latin typeface="+mn-lt"/>
                <a:ea typeface="+mn-ea"/>
                <a:cs typeface="+mn-cs"/>
              </a:defRPr>
            </a:lvl1pPr>
            <a:lvl2pPr marL="457279" algn="l" defTabSz="457279" rtl="0" eaLnBrk="1" latinLnBrk="0" hangingPunct="1">
              <a:defRPr sz="1800" kern="1200">
                <a:solidFill>
                  <a:schemeClr val="tx1"/>
                </a:solidFill>
                <a:latin typeface="+mn-lt"/>
                <a:ea typeface="+mn-ea"/>
                <a:cs typeface="+mn-cs"/>
              </a:defRPr>
            </a:lvl2pPr>
            <a:lvl3pPr marL="914558" algn="l" defTabSz="457279" rtl="0" eaLnBrk="1" latinLnBrk="0" hangingPunct="1">
              <a:defRPr sz="1800" kern="1200">
                <a:solidFill>
                  <a:schemeClr val="tx1"/>
                </a:solidFill>
                <a:latin typeface="+mn-lt"/>
                <a:ea typeface="+mn-ea"/>
                <a:cs typeface="+mn-cs"/>
              </a:defRPr>
            </a:lvl3pPr>
            <a:lvl4pPr marL="1371836" algn="l" defTabSz="457279" rtl="0" eaLnBrk="1" latinLnBrk="0" hangingPunct="1">
              <a:defRPr sz="1800" kern="1200">
                <a:solidFill>
                  <a:schemeClr val="tx1"/>
                </a:solidFill>
                <a:latin typeface="+mn-lt"/>
                <a:ea typeface="+mn-ea"/>
                <a:cs typeface="+mn-cs"/>
              </a:defRPr>
            </a:lvl4pPr>
            <a:lvl5pPr marL="1829114" algn="l" defTabSz="457279" rtl="0" eaLnBrk="1" latinLnBrk="0" hangingPunct="1">
              <a:defRPr sz="1800" kern="1200">
                <a:solidFill>
                  <a:schemeClr val="tx1"/>
                </a:solidFill>
                <a:latin typeface="+mn-lt"/>
                <a:ea typeface="+mn-ea"/>
                <a:cs typeface="+mn-cs"/>
              </a:defRPr>
            </a:lvl5pPr>
            <a:lvl6pPr marL="2286393" algn="l" defTabSz="457279" rtl="0" eaLnBrk="1" latinLnBrk="0" hangingPunct="1">
              <a:defRPr sz="1800" kern="1200">
                <a:solidFill>
                  <a:schemeClr val="tx1"/>
                </a:solidFill>
                <a:latin typeface="+mn-lt"/>
                <a:ea typeface="+mn-ea"/>
                <a:cs typeface="+mn-cs"/>
              </a:defRPr>
            </a:lvl6pPr>
            <a:lvl7pPr marL="2743672" algn="l" defTabSz="457279" rtl="0" eaLnBrk="1" latinLnBrk="0" hangingPunct="1">
              <a:defRPr sz="1800" kern="1200">
                <a:solidFill>
                  <a:schemeClr val="tx1"/>
                </a:solidFill>
                <a:latin typeface="+mn-lt"/>
                <a:ea typeface="+mn-ea"/>
                <a:cs typeface="+mn-cs"/>
              </a:defRPr>
            </a:lvl7pPr>
            <a:lvl8pPr marL="3200950" algn="l" defTabSz="457279" rtl="0" eaLnBrk="1" latinLnBrk="0" hangingPunct="1">
              <a:defRPr sz="1800" kern="1200">
                <a:solidFill>
                  <a:schemeClr val="tx1"/>
                </a:solidFill>
                <a:latin typeface="+mn-lt"/>
                <a:ea typeface="+mn-ea"/>
                <a:cs typeface="+mn-cs"/>
              </a:defRPr>
            </a:lvl8pPr>
            <a:lvl9pPr marL="3658229" algn="l" defTabSz="457279" rtl="0" eaLnBrk="1" latinLnBrk="0" hangingPunct="1">
              <a:defRPr sz="1800" kern="1200">
                <a:solidFill>
                  <a:schemeClr val="tx1"/>
                </a:solidFill>
                <a:latin typeface="+mn-lt"/>
                <a:ea typeface="+mn-ea"/>
                <a:cs typeface="+mn-cs"/>
              </a:defRPr>
            </a:lvl9pPr>
          </a:lstStyle>
          <a:p>
            <a:r>
              <a:rPr lang="en-US" dirty="0" smtClean="0"/>
              <a:t>Classification: PUBLIC</a:t>
            </a:r>
            <a:endParaRPr lang="en-US" dirty="0"/>
          </a:p>
        </p:txBody>
      </p:sp>
      <p:sp>
        <p:nvSpPr>
          <p:cNvPr id="13" name="Rectangle 12"/>
          <p:cNvSpPr/>
          <p:nvPr userDrawn="1"/>
        </p:nvSpPr>
        <p:spPr>
          <a:xfrm>
            <a:off x="253368" y="6414718"/>
            <a:ext cx="5746742" cy="215444"/>
          </a:xfrm>
          <a:prstGeom prst="rect">
            <a:avLst/>
          </a:prstGeom>
        </p:spPr>
        <p:txBody>
          <a:bodyPr wrap="square">
            <a:spAutoFit/>
          </a:bodyPr>
          <a:lstStyle/>
          <a:p>
            <a:pPr marL="0" marR="0" lvl="0" indent="0" algn="l" defTabSz="457279" rtl="0" eaLnBrk="1" fontAlgn="auto" latinLnBrk="0" hangingPunct="1">
              <a:lnSpc>
                <a:spcPct val="100000"/>
              </a:lnSpc>
              <a:spcBef>
                <a:spcPts val="0"/>
              </a:spcBef>
              <a:spcAft>
                <a:spcPts val="0"/>
              </a:spcAft>
              <a:buClrTx/>
              <a:buSzTx/>
              <a:buFontTx/>
              <a:buNone/>
              <a:tabLst/>
              <a:defRPr/>
            </a:pPr>
            <a:r>
              <a:rPr lang="en-US" sz="800" b="0" i="0" kern="1200" noProof="0" dirty="0" smtClean="0">
                <a:solidFill>
                  <a:schemeClr val="bg1"/>
                </a:solidFill>
                <a:latin typeface="+mn-lt"/>
                <a:ea typeface="+mn-ea"/>
                <a:cs typeface="+mn-cs"/>
              </a:rPr>
              <a:t>©2014 Syngenta. </a:t>
            </a:r>
          </a:p>
        </p:txBody>
      </p:sp>
    </p:spTree>
    <p:extLst>
      <p:ext uri="{BB962C8B-B14F-4D97-AF65-F5344CB8AC3E}">
        <p14:creationId xmlns:p14="http://schemas.microsoft.com/office/powerpoint/2010/main" val="2638300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89" r:id="rId5"/>
  </p:sldLayoutIdLst>
  <p:txStyles>
    <p:titleStyle>
      <a:lvl1pPr algn="ctr" defTabSz="457156"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15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15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15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15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156" algn="ctr" defTabSz="457156"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07" algn="ctr" defTabSz="457156"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463" algn="ctr" defTabSz="457156"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617" algn="ctr" defTabSz="457156"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64" indent="-342864" algn="l" defTabSz="457156"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874" indent="-285723" algn="l" defTabSz="457156"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884" indent="-228577" algn="l" defTabSz="457156"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040" indent="-228577" algn="l" defTabSz="45715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195" indent="-228577" algn="l" defTabSz="45715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47" indent="-228577" algn="l" defTabSz="457156" rtl="0" eaLnBrk="1" latinLnBrk="0" hangingPunct="1">
        <a:spcBef>
          <a:spcPct val="20000"/>
        </a:spcBef>
        <a:buFont typeface="Arial"/>
        <a:buChar char="•"/>
        <a:defRPr sz="2000" kern="1200">
          <a:solidFill>
            <a:schemeClr val="tx1"/>
          </a:solidFill>
          <a:latin typeface="+mn-lt"/>
          <a:ea typeface="+mn-ea"/>
          <a:cs typeface="+mn-cs"/>
        </a:defRPr>
      </a:lvl6pPr>
      <a:lvl7pPr marL="2971503" indent="-228577" algn="l" defTabSz="457156" rtl="0" eaLnBrk="1" latinLnBrk="0" hangingPunct="1">
        <a:spcBef>
          <a:spcPct val="20000"/>
        </a:spcBef>
        <a:buFont typeface="Arial"/>
        <a:buChar char="•"/>
        <a:defRPr sz="2000" kern="1200">
          <a:solidFill>
            <a:schemeClr val="tx1"/>
          </a:solidFill>
          <a:latin typeface="+mn-lt"/>
          <a:ea typeface="+mn-ea"/>
          <a:cs typeface="+mn-cs"/>
        </a:defRPr>
      </a:lvl7pPr>
      <a:lvl8pPr marL="3428657" indent="-228577" algn="l" defTabSz="457156" rtl="0" eaLnBrk="1" latinLnBrk="0" hangingPunct="1">
        <a:spcBef>
          <a:spcPct val="20000"/>
        </a:spcBef>
        <a:buFont typeface="Arial"/>
        <a:buChar char="•"/>
        <a:defRPr sz="2000" kern="1200">
          <a:solidFill>
            <a:schemeClr val="tx1"/>
          </a:solidFill>
          <a:latin typeface="+mn-lt"/>
          <a:ea typeface="+mn-ea"/>
          <a:cs typeface="+mn-cs"/>
        </a:defRPr>
      </a:lvl8pPr>
      <a:lvl9pPr marL="3885813" indent="-228577" algn="l" defTabSz="45715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6" rtl="0" eaLnBrk="1" latinLnBrk="0" hangingPunct="1">
        <a:defRPr sz="1800" kern="1200">
          <a:solidFill>
            <a:schemeClr val="tx1"/>
          </a:solidFill>
          <a:latin typeface="+mn-lt"/>
          <a:ea typeface="+mn-ea"/>
          <a:cs typeface="+mn-cs"/>
        </a:defRPr>
      </a:lvl1pPr>
      <a:lvl2pPr marL="457156" algn="l" defTabSz="457156" rtl="0" eaLnBrk="1" latinLnBrk="0" hangingPunct="1">
        <a:defRPr sz="1800" kern="1200">
          <a:solidFill>
            <a:schemeClr val="tx1"/>
          </a:solidFill>
          <a:latin typeface="+mn-lt"/>
          <a:ea typeface="+mn-ea"/>
          <a:cs typeface="+mn-cs"/>
        </a:defRPr>
      </a:lvl2pPr>
      <a:lvl3pPr marL="914307" algn="l" defTabSz="457156" rtl="0" eaLnBrk="1" latinLnBrk="0" hangingPunct="1">
        <a:defRPr sz="1800" kern="1200">
          <a:solidFill>
            <a:schemeClr val="tx1"/>
          </a:solidFill>
          <a:latin typeface="+mn-lt"/>
          <a:ea typeface="+mn-ea"/>
          <a:cs typeface="+mn-cs"/>
        </a:defRPr>
      </a:lvl3pPr>
      <a:lvl4pPr marL="1371463" algn="l" defTabSz="457156" rtl="0" eaLnBrk="1" latinLnBrk="0" hangingPunct="1">
        <a:defRPr sz="1800" kern="1200">
          <a:solidFill>
            <a:schemeClr val="tx1"/>
          </a:solidFill>
          <a:latin typeface="+mn-lt"/>
          <a:ea typeface="+mn-ea"/>
          <a:cs typeface="+mn-cs"/>
        </a:defRPr>
      </a:lvl4pPr>
      <a:lvl5pPr marL="1828617" algn="l" defTabSz="457156" rtl="0" eaLnBrk="1" latinLnBrk="0" hangingPunct="1">
        <a:defRPr sz="1800" kern="1200">
          <a:solidFill>
            <a:schemeClr val="tx1"/>
          </a:solidFill>
          <a:latin typeface="+mn-lt"/>
          <a:ea typeface="+mn-ea"/>
          <a:cs typeface="+mn-cs"/>
        </a:defRPr>
      </a:lvl5pPr>
      <a:lvl6pPr marL="2285773" algn="l" defTabSz="457156" rtl="0" eaLnBrk="1" latinLnBrk="0" hangingPunct="1">
        <a:defRPr sz="1800" kern="1200">
          <a:solidFill>
            <a:schemeClr val="tx1"/>
          </a:solidFill>
          <a:latin typeface="+mn-lt"/>
          <a:ea typeface="+mn-ea"/>
          <a:cs typeface="+mn-cs"/>
        </a:defRPr>
      </a:lvl6pPr>
      <a:lvl7pPr marL="2742924" algn="l" defTabSz="457156" rtl="0" eaLnBrk="1" latinLnBrk="0" hangingPunct="1">
        <a:defRPr sz="1800" kern="1200">
          <a:solidFill>
            <a:schemeClr val="tx1"/>
          </a:solidFill>
          <a:latin typeface="+mn-lt"/>
          <a:ea typeface="+mn-ea"/>
          <a:cs typeface="+mn-cs"/>
        </a:defRPr>
      </a:lvl7pPr>
      <a:lvl8pPr marL="3200080" algn="l" defTabSz="457156" rtl="0" eaLnBrk="1" latinLnBrk="0" hangingPunct="1">
        <a:defRPr sz="1800" kern="1200">
          <a:solidFill>
            <a:schemeClr val="tx1"/>
          </a:solidFill>
          <a:latin typeface="+mn-lt"/>
          <a:ea typeface="+mn-ea"/>
          <a:cs typeface="+mn-cs"/>
        </a:defRPr>
      </a:lvl8pPr>
      <a:lvl9pPr marL="3657234" algn="l" defTabSz="4571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3.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9.xml"/><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4.jpeg"/><Relationship Id="rId7"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70.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7.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1.xml"/><Relationship Id="rId5" Type="http://schemas.openxmlformats.org/officeDocument/2006/relationships/image" Target="../media/image26.jpe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7.xml"/><Relationship Id="rId5" Type="http://schemas.openxmlformats.org/officeDocument/2006/relationships/image" Target="../media/image2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icture1b.jpg"/>
          <p:cNvPicPr>
            <a:picLocks noChangeAspect="1"/>
          </p:cNvPicPr>
          <p:nvPr/>
        </p:nvPicPr>
        <p:blipFill>
          <a:blip r:embed="rId3" cstate="screen">
            <a:extLst>
              <a:ext uri="{28A0092B-C50C-407E-A947-70E740481C1C}">
                <a14:useLocalDpi xmlns:a14="http://schemas.microsoft.com/office/drawing/2010/main"/>
              </a:ext>
            </a:extLst>
          </a:blip>
          <a:srcRect t="-4878"/>
          <a:stretch>
            <a:fillRect/>
          </a:stretch>
        </p:blipFill>
        <p:spPr bwMode="auto">
          <a:xfrm>
            <a:off x="0" y="-169901"/>
            <a:ext cx="9145588" cy="364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ubtitle 2"/>
          <p:cNvSpPr txBox="1">
            <a:spLocks/>
          </p:cNvSpPr>
          <p:nvPr/>
        </p:nvSpPr>
        <p:spPr bwMode="auto">
          <a:xfrm>
            <a:off x="614470" y="3610840"/>
            <a:ext cx="7287751" cy="156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1" rIns="91440" bIns="4572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1" eaLnBrk="1" fontAlgn="base" hangingPunct="1">
              <a:lnSpc>
                <a:spcPts val="3562"/>
              </a:lnSpc>
              <a:spcBef>
                <a:spcPct val="0"/>
              </a:spcBef>
              <a:spcAft>
                <a:spcPct val="0"/>
              </a:spcAft>
              <a:buClr>
                <a:srgbClr val="A4B303"/>
              </a:buClr>
            </a:pPr>
            <a:r>
              <a:rPr lang="en-GB" sz="3500" dirty="0">
                <a:solidFill>
                  <a:srgbClr val="FFFFFF"/>
                </a:solidFill>
                <a:latin typeface="Calibri" pitchFamily="34" charset="0"/>
                <a:cs typeface="Calibri" pitchFamily="34" charset="0"/>
              </a:rPr>
              <a:t>Positive Action </a:t>
            </a:r>
          </a:p>
          <a:p>
            <a:pPr defTabSz="457201" eaLnBrk="1" fontAlgn="base" hangingPunct="1">
              <a:lnSpc>
                <a:spcPts val="3562"/>
              </a:lnSpc>
              <a:spcBef>
                <a:spcPct val="0"/>
              </a:spcBef>
              <a:spcAft>
                <a:spcPct val="0"/>
              </a:spcAft>
              <a:buClr>
                <a:srgbClr val="A4B303"/>
              </a:buClr>
            </a:pPr>
            <a:r>
              <a:rPr lang="en-GB" sz="3500" dirty="0">
                <a:solidFill>
                  <a:srgbClr val="FFFFFF"/>
                </a:solidFill>
                <a:latin typeface="Calibri" pitchFamily="34" charset="0"/>
                <a:cs typeface="Calibri" pitchFamily="34" charset="0"/>
              </a:rPr>
              <a:t>for </a:t>
            </a:r>
            <a:r>
              <a:rPr lang="en-GB" sz="3500" dirty="0" smtClean="0">
                <a:solidFill>
                  <a:srgbClr val="FFFFFF"/>
                </a:solidFill>
                <a:latin typeface="Calibri" pitchFamily="34" charset="0"/>
                <a:cs typeface="Calibri" pitchFamily="34" charset="0"/>
              </a:rPr>
              <a:t>Pollinators in the Golf Industry</a:t>
            </a:r>
            <a:endParaRPr lang="en-GB" sz="3500" dirty="0">
              <a:solidFill>
                <a:srgbClr val="FFFFFF"/>
              </a:solidFill>
              <a:latin typeface="Calibri" pitchFamily="34" charset="0"/>
              <a:cs typeface="Calibri" pitchFamily="34" charset="0"/>
            </a:endParaRPr>
          </a:p>
        </p:txBody>
      </p:sp>
      <p:sp>
        <p:nvSpPr>
          <p:cNvPr id="11268" name="Rectangle 1"/>
          <p:cNvSpPr>
            <a:spLocks noChangeArrowheads="1"/>
          </p:cNvSpPr>
          <p:nvPr/>
        </p:nvSpPr>
        <p:spPr bwMode="auto">
          <a:xfrm>
            <a:off x="4248888" y="6099002"/>
            <a:ext cx="4626778" cy="55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1" rIns="91440" bIns="45721">
            <a:spAutoFit/>
          </a:bodyPr>
          <a:lstStyle/>
          <a:p>
            <a:pPr algn="r" defTabSz="457201" fontAlgn="base">
              <a:lnSpc>
                <a:spcPts val="3562"/>
              </a:lnSpc>
              <a:spcBef>
                <a:spcPct val="0"/>
              </a:spcBef>
              <a:spcAft>
                <a:spcPct val="0"/>
              </a:spcAft>
              <a:buClr>
                <a:srgbClr val="A4B303"/>
              </a:buClr>
            </a:pPr>
            <a:r>
              <a:rPr lang="en-GB" sz="2400">
                <a:solidFill>
                  <a:srgbClr val="FFFFFF"/>
                </a:solidFill>
                <a:ea typeface="ＭＳ Ｐゴシック" pitchFamily="34" charset="-128"/>
                <a:cs typeface="Calibri" pitchFamily="34" charset="0"/>
              </a:rPr>
              <a:t>Unlocking Golf’s True Potential</a:t>
            </a:r>
          </a:p>
        </p:txBody>
      </p:sp>
    </p:spTree>
    <p:extLst>
      <p:ext uri="{BB962C8B-B14F-4D97-AF65-F5344CB8AC3E}">
        <p14:creationId xmlns:p14="http://schemas.microsoft.com/office/powerpoint/2010/main" val="1976524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2" descr="Bees_2x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49336" y="1035290"/>
            <a:ext cx="3396252" cy="515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1240129"/>
            <a:ext cx="5749336" cy="4506368"/>
          </a:xfrm>
          <a:prstGeom prst="rect">
            <a:avLst/>
          </a:prstGeom>
          <a:solidFill>
            <a:srgbClr val="5D7502">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r>
              <a:rPr lang="en-US" sz="1600" dirty="0">
                <a:solidFill>
                  <a:prstClr val="white"/>
                </a:solidFill>
              </a:rPr>
              <a:t>          </a:t>
            </a:r>
          </a:p>
        </p:txBody>
      </p:sp>
      <p:sp>
        <p:nvSpPr>
          <p:cNvPr id="19460" name="Title 1"/>
          <p:cNvSpPr>
            <a:spLocks noGrp="1"/>
          </p:cNvSpPr>
          <p:nvPr>
            <p:ph type="title"/>
          </p:nvPr>
        </p:nvSpPr>
        <p:spPr>
          <a:xfrm>
            <a:off x="457280" y="0"/>
            <a:ext cx="5306346" cy="1028938"/>
          </a:xfrm>
        </p:spPr>
        <p:txBody>
          <a:bodyPr/>
          <a:lstStyle/>
          <a:p>
            <a:pPr algn="l" eaLnBrk="1" hangingPunct="1">
              <a:defRPr/>
            </a:pPr>
            <a:r>
              <a:rPr lang="en-GB" sz="3000" dirty="0">
                <a:solidFill>
                  <a:srgbClr val="FFFFFF"/>
                </a:solidFill>
                <a:latin typeface="+mn-lt"/>
                <a:ea typeface="ＭＳ Ｐゴシック" pitchFamily="34" charset="-128"/>
                <a:cs typeface="Arial" charset="0"/>
              </a:rPr>
              <a:t>Raising your </a:t>
            </a:r>
            <a:r>
              <a:rPr lang="en-GB" sz="3000" dirty="0" smtClean="0">
                <a:solidFill>
                  <a:srgbClr val="FFFFFF"/>
                </a:solidFill>
                <a:latin typeface="+mn-lt"/>
                <a:ea typeface="ＭＳ Ｐゴシック" pitchFamily="34" charset="-128"/>
                <a:cs typeface="Arial" charset="0"/>
              </a:rPr>
              <a:t>Profile</a:t>
            </a:r>
            <a:endParaRPr lang="en-GB" sz="3000" dirty="0">
              <a:solidFill>
                <a:srgbClr val="FFFFFF"/>
              </a:solidFill>
              <a:latin typeface="+mn-lt"/>
              <a:ea typeface="ＭＳ Ｐゴシック" pitchFamily="34" charset="-128"/>
              <a:cs typeface="Arial" charset="0"/>
            </a:endParaRPr>
          </a:p>
        </p:txBody>
      </p:sp>
      <p:cxnSp>
        <p:nvCxnSpPr>
          <p:cNvPr id="17" name="Straight Connector 16"/>
          <p:cNvCxnSpPr/>
          <p:nvPr/>
        </p:nvCxnSpPr>
        <p:spPr>
          <a:xfrm>
            <a:off x="5733459" y="1016235"/>
            <a:ext cx="0" cy="515739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462" name="Content Placeholder 2"/>
          <p:cNvSpPr txBox="1">
            <a:spLocks/>
          </p:cNvSpPr>
          <p:nvPr/>
        </p:nvSpPr>
        <p:spPr bwMode="auto">
          <a:xfrm>
            <a:off x="1254343" y="1470365"/>
            <a:ext cx="4777618" cy="49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2400"/>
              </a:spcBef>
              <a:spcAft>
                <a:spcPct val="0"/>
              </a:spcAft>
            </a:pPr>
            <a:r>
              <a:rPr lang="en-GB" sz="1600" dirty="0">
                <a:solidFill>
                  <a:srgbClr val="FFFFFF"/>
                </a:solidFill>
                <a:latin typeface="Calibri" pitchFamily="34" charset="0"/>
              </a:rPr>
              <a:t>Raising the profile of your team</a:t>
            </a:r>
          </a:p>
        </p:txBody>
      </p:sp>
      <p:sp>
        <p:nvSpPr>
          <p:cNvPr id="34" name="Oval 33"/>
          <p:cNvSpPr>
            <a:spLocks noChangeAspect="1"/>
          </p:cNvSpPr>
          <p:nvPr/>
        </p:nvSpPr>
        <p:spPr bwMode="auto">
          <a:xfrm>
            <a:off x="581130" y="1437024"/>
            <a:ext cx="468394" cy="4668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19464" name="Content Placeholder 2"/>
          <p:cNvSpPr txBox="1">
            <a:spLocks/>
          </p:cNvSpPr>
          <p:nvPr/>
        </p:nvSpPr>
        <p:spPr bwMode="auto">
          <a:xfrm>
            <a:off x="1254347" y="2134094"/>
            <a:ext cx="4304460" cy="49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2400"/>
              </a:spcBef>
              <a:spcAft>
                <a:spcPct val="0"/>
              </a:spcAft>
            </a:pPr>
            <a:r>
              <a:rPr lang="en-GB" sz="1600" dirty="0">
                <a:solidFill>
                  <a:srgbClr val="FFFFFF"/>
                </a:solidFill>
                <a:latin typeface="Calibri" pitchFamily="34" charset="0"/>
              </a:rPr>
              <a:t>A sense of pride and motivation</a:t>
            </a:r>
          </a:p>
        </p:txBody>
      </p:sp>
      <p:sp>
        <p:nvSpPr>
          <p:cNvPr id="27" name="Oval 26"/>
          <p:cNvSpPr>
            <a:spLocks noChangeAspect="1"/>
          </p:cNvSpPr>
          <p:nvPr/>
        </p:nvSpPr>
        <p:spPr bwMode="auto">
          <a:xfrm>
            <a:off x="587481" y="2143625"/>
            <a:ext cx="468394" cy="4684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19466" name="Picture 25" descr="C:\Users\u757999\Desktop\Pride option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7172" y="2178558"/>
            <a:ext cx="384242" cy="36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39"/>
          <p:cNvSpPr>
            <a:spLocks noChangeArrowheads="1"/>
          </p:cNvSpPr>
          <p:nvPr/>
        </p:nvSpPr>
        <p:spPr bwMode="auto">
          <a:xfrm>
            <a:off x="1206710" y="2948674"/>
            <a:ext cx="4304460" cy="33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spAutoFit/>
          </a:bodyPr>
          <a:lstStyle/>
          <a:p>
            <a:pPr marL="1588" indent="-1588" defTabSz="457111" fontAlgn="base">
              <a:spcBef>
                <a:spcPts val="1800"/>
              </a:spcBef>
              <a:spcAft>
                <a:spcPct val="0"/>
              </a:spcAft>
              <a:buClr>
                <a:prstClr val="white"/>
              </a:buClr>
            </a:pPr>
            <a:r>
              <a:rPr lang="en-GB" sz="1600">
                <a:solidFill>
                  <a:srgbClr val="FFFFFF"/>
                </a:solidFill>
                <a:ea typeface="ＭＳ Ｐゴシック" pitchFamily="34" charset="-128"/>
              </a:rPr>
              <a:t>Promote good management practice</a:t>
            </a:r>
          </a:p>
        </p:txBody>
      </p:sp>
      <p:sp>
        <p:nvSpPr>
          <p:cNvPr id="42" name="Oval 41"/>
          <p:cNvSpPr>
            <a:spLocks noChangeAspect="1"/>
          </p:cNvSpPr>
          <p:nvPr/>
        </p:nvSpPr>
        <p:spPr bwMode="auto">
          <a:xfrm>
            <a:off x="581130" y="2883571"/>
            <a:ext cx="468394" cy="4684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48" name="Oval 47"/>
          <p:cNvSpPr>
            <a:spLocks noChangeAspect="1"/>
          </p:cNvSpPr>
          <p:nvPr/>
        </p:nvSpPr>
        <p:spPr bwMode="auto">
          <a:xfrm>
            <a:off x="598592" y="3609224"/>
            <a:ext cx="468393"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19470" name="Content Placeholder 2"/>
          <p:cNvSpPr txBox="1">
            <a:spLocks/>
          </p:cNvSpPr>
          <p:nvPr/>
        </p:nvSpPr>
        <p:spPr bwMode="auto">
          <a:xfrm>
            <a:off x="1165428" y="3677501"/>
            <a:ext cx="3763028" cy="34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ct val="0"/>
              </a:spcBef>
              <a:spcAft>
                <a:spcPct val="0"/>
              </a:spcAft>
            </a:pPr>
            <a:r>
              <a:rPr lang="en-GB" sz="1600">
                <a:solidFill>
                  <a:srgbClr val="FFFFFF"/>
                </a:solidFill>
                <a:latin typeface="Calibri" pitchFamily="34" charset="0"/>
              </a:rPr>
              <a:t>Greater engagement with club members</a:t>
            </a:r>
          </a:p>
        </p:txBody>
      </p:sp>
      <p:pic>
        <p:nvPicPr>
          <p:cNvPr id="19471" name="Picture 8" descr="Publicity ideas-08.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4000" y="3604463"/>
            <a:ext cx="447753" cy="44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Content Placeholder 2"/>
          <p:cNvSpPr txBox="1">
            <a:spLocks/>
          </p:cNvSpPr>
          <p:nvPr/>
        </p:nvSpPr>
        <p:spPr bwMode="auto">
          <a:xfrm>
            <a:off x="1181309" y="4425391"/>
            <a:ext cx="3763028" cy="34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ct val="0"/>
              </a:spcBef>
              <a:spcAft>
                <a:spcPct val="0"/>
              </a:spcAft>
            </a:pPr>
            <a:r>
              <a:rPr lang="en-GB" sz="1600">
                <a:solidFill>
                  <a:srgbClr val="FFFFFF"/>
                </a:solidFill>
                <a:latin typeface="Calibri" pitchFamily="34" charset="0"/>
              </a:rPr>
              <a:t>Building environmental management skills</a:t>
            </a:r>
          </a:p>
        </p:txBody>
      </p:sp>
      <p:sp>
        <p:nvSpPr>
          <p:cNvPr id="31" name="Oval 30"/>
          <p:cNvSpPr>
            <a:spLocks noChangeAspect="1"/>
          </p:cNvSpPr>
          <p:nvPr/>
        </p:nvSpPr>
        <p:spPr bwMode="auto">
          <a:xfrm>
            <a:off x="611294" y="4363464"/>
            <a:ext cx="468393" cy="4684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19474" name="Content Placeholder 2"/>
          <p:cNvSpPr txBox="1">
            <a:spLocks/>
          </p:cNvSpPr>
          <p:nvPr/>
        </p:nvSpPr>
        <p:spPr bwMode="auto">
          <a:xfrm>
            <a:off x="1182897" y="5144691"/>
            <a:ext cx="3982141" cy="34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ct val="0"/>
              </a:spcBef>
              <a:spcAft>
                <a:spcPct val="0"/>
              </a:spcAft>
            </a:pPr>
            <a:r>
              <a:rPr lang="en-GB" sz="1600">
                <a:solidFill>
                  <a:srgbClr val="FFFFFF"/>
                </a:solidFill>
                <a:latin typeface="Calibri" pitchFamily="34" charset="0"/>
              </a:rPr>
              <a:t>Recognition through environmental awards</a:t>
            </a:r>
          </a:p>
        </p:txBody>
      </p:sp>
      <p:sp>
        <p:nvSpPr>
          <p:cNvPr id="33" name="Oval 32"/>
          <p:cNvSpPr>
            <a:spLocks noChangeAspect="1"/>
          </p:cNvSpPr>
          <p:nvPr/>
        </p:nvSpPr>
        <p:spPr bwMode="auto">
          <a:xfrm>
            <a:off x="612882" y="5082765"/>
            <a:ext cx="468394"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19476" name="Picture 1" descr="Project objective Icons-01.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2076" y="2869281"/>
            <a:ext cx="485859" cy="4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11" descr="Publicity ideas-10.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9069" y="4338054"/>
            <a:ext cx="509675" cy="50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1" descr="Benefits Icons 2-01.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22408" y="1470365"/>
            <a:ext cx="376303" cy="3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24" descr="G:\Customer Management\Turf and Landscape\Turf\A &amp; P\Operation Pollinator\Marriot Hotels\Webinar\award option.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24026" y="5116113"/>
            <a:ext cx="242930" cy="40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05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83" y="0"/>
            <a:ext cx="5582619" cy="998769"/>
          </a:xfrm>
        </p:spPr>
        <p:txBody>
          <a:bodyPr/>
          <a:lstStyle/>
          <a:p>
            <a:pPr algn="l" eaLnBrk="1" hangingPunct="1">
              <a:defRPr/>
            </a:pPr>
            <a:r>
              <a:rPr lang="en-GB" sz="3000" dirty="0">
                <a:solidFill>
                  <a:srgbClr val="FFFFFF"/>
                </a:solidFill>
                <a:latin typeface="+mn-lt"/>
                <a:ea typeface="ＭＳ Ｐゴシック" pitchFamily="34" charset="-128"/>
                <a:cs typeface="Arial" charset="0"/>
              </a:rPr>
              <a:t>Benefits for </a:t>
            </a:r>
            <a:r>
              <a:rPr lang="en-GB" sz="3000" dirty="0" smtClean="0">
                <a:solidFill>
                  <a:srgbClr val="FFFFFF"/>
                </a:solidFill>
                <a:latin typeface="+mn-lt"/>
                <a:ea typeface="ＭＳ Ｐゴシック" pitchFamily="34" charset="-128"/>
                <a:cs typeface="Arial" charset="0"/>
              </a:rPr>
              <a:t>Everyone</a:t>
            </a:r>
            <a:endParaRPr lang="en-GB" sz="3000" dirty="0">
              <a:solidFill>
                <a:srgbClr val="FFFFFF"/>
              </a:solidFill>
              <a:latin typeface="+mn-lt"/>
              <a:ea typeface="ＭＳ Ｐゴシック" pitchFamily="34" charset="-128"/>
              <a:cs typeface="Arial" charset="0"/>
            </a:endParaRPr>
          </a:p>
        </p:txBody>
      </p:sp>
      <p:sp>
        <p:nvSpPr>
          <p:cNvPr id="5" name="Rectangle 4"/>
          <p:cNvSpPr/>
          <p:nvPr/>
        </p:nvSpPr>
        <p:spPr>
          <a:xfrm>
            <a:off x="4" y="1795879"/>
            <a:ext cx="5708054" cy="3640980"/>
          </a:xfrm>
          <a:prstGeom prst="rect">
            <a:avLst/>
          </a:prstGeom>
          <a:solidFill>
            <a:srgbClr val="5D7502">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cxnSp>
        <p:nvCxnSpPr>
          <p:cNvPr id="7" name="Straight Connector 6"/>
          <p:cNvCxnSpPr/>
          <p:nvPr/>
        </p:nvCxnSpPr>
        <p:spPr>
          <a:xfrm>
            <a:off x="5733459" y="1016235"/>
            <a:ext cx="0" cy="515739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896932081"/>
              </p:ext>
            </p:extLst>
          </p:nvPr>
        </p:nvGraphicFramePr>
        <p:xfrm>
          <a:off x="-168378" y="1547486"/>
          <a:ext cx="6097059" cy="4064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6" name="Picture 15" descr="G:\Customer Management\Turf and Landscape\Turf\A &amp; P\Turf Images\Operation Pollinator\John O'Gaunt\Web - Phil Cottier - TOP_1963.jpg"/>
          <p:cNvPicPr>
            <a:picLocks noChangeAspect="1" noChangeArrowheads="1"/>
          </p:cNvPicPr>
          <p:nvPr/>
        </p:nvPicPr>
        <p:blipFill>
          <a:blip r:embed="rId8" cstate="screen">
            <a:extLst>
              <a:ext uri="{28A0092B-C50C-407E-A947-70E740481C1C}">
                <a14:useLocalDpi xmlns:a14="http://schemas.microsoft.com/office/drawing/2010/main"/>
              </a:ext>
            </a:extLst>
          </a:blip>
          <a:srcRect b="-420"/>
          <a:stretch>
            <a:fillRect/>
          </a:stretch>
        </p:blipFill>
        <p:spPr bwMode="auto">
          <a:xfrm>
            <a:off x="5752512" y="1036882"/>
            <a:ext cx="3393076" cy="511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86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 y="1795879"/>
            <a:ext cx="5708054" cy="3640980"/>
          </a:xfrm>
          <a:prstGeom prst="rect">
            <a:avLst/>
          </a:prstGeom>
          <a:solidFill>
            <a:srgbClr val="5D7502">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cxnSp>
        <p:nvCxnSpPr>
          <p:cNvPr id="7" name="Straight Connector 6"/>
          <p:cNvCxnSpPr/>
          <p:nvPr/>
        </p:nvCxnSpPr>
        <p:spPr>
          <a:xfrm>
            <a:off x="5733459" y="1016235"/>
            <a:ext cx="0" cy="515739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150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71569" y="1054344"/>
            <a:ext cx="3374023" cy="511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Rectangle 10"/>
          <p:cNvSpPr>
            <a:spLocks noChangeArrowheads="1"/>
          </p:cNvSpPr>
          <p:nvPr/>
        </p:nvSpPr>
        <p:spPr bwMode="auto">
          <a:xfrm>
            <a:off x="350902" y="4237677"/>
            <a:ext cx="4888761" cy="98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spAutoFit/>
          </a:bodyPr>
          <a:lstStyle/>
          <a:p>
            <a:pPr defTabSz="457111" fontAlgn="b">
              <a:spcBef>
                <a:spcPct val="0"/>
              </a:spcBef>
              <a:spcAft>
                <a:spcPct val="0"/>
              </a:spcAft>
            </a:pPr>
            <a:r>
              <a:rPr lang="en-GB" sz="4000" dirty="0">
                <a:solidFill>
                  <a:srgbClr val="FFFFFF"/>
                </a:solidFill>
                <a:ea typeface="ＭＳ Ｐゴシック" pitchFamily="34" charset="-128"/>
              </a:rPr>
              <a:t>60% </a:t>
            </a:r>
            <a:r>
              <a:rPr lang="en-GB" dirty="0">
                <a:solidFill>
                  <a:srgbClr val="FFFFFF"/>
                </a:solidFill>
                <a:ea typeface="ＭＳ Ｐゴシック" pitchFamily="34" charset="-128"/>
              </a:rPr>
              <a:t>are not satisfied with environmental initiatives on the course </a:t>
            </a:r>
            <a:endParaRPr lang="en-US" dirty="0">
              <a:solidFill>
                <a:srgbClr val="FFFFFF"/>
              </a:solidFill>
              <a:ea typeface="ＭＳ Ｐゴシック" pitchFamily="34" charset="-128"/>
            </a:endParaRPr>
          </a:p>
        </p:txBody>
      </p:sp>
      <p:sp>
        <p:nvSpPr>
          <p:cNvPr id="21510" name="Rectangle 4"/>
          <p:cNvSpPr>
            <a:spLocks noChangeArrowheads="1"/>
          </p:cNvSpPr>
          <p:nvPr/>
        </p:nvSpPr>
        <p:spPr bwMode="auto">
          <a:xfrm>
            <a:off x="350901" y="1782502"/>
            <a:ext cx="4888761" cy="230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spAutoFit/>
          </a:bodyPr>
          <a:lstStyle/>
          <a:p>
            <a:pPr defTabSz="457111" fontAlgn="base">
              <a:spcBef>
                <a:spcPct val="0"/>
              </a:spcBef>
              <a:spcAft>
                <a:spcPts val="1200"/>
              </a:spcAft>
            </a:pPr>
            <a:r>
              <a:rPr lang="en-GB" sz="4000" dirty="0">
                <a:solidFill>
                  <a:srgbClr val="FFFFFF"/>
                </a:solidFill>
                <a:ea typeface="ＭＳ Ｐゴシック" pitchFamily="34" charset="-128"/>
              </a:rPr>
              <a:t>81% </a:t>
            </a:r>
            <a:r>
              <a:rPr lang="en-GB" dirty="0">
                <a:solidFill>
                  <a:srgbClr val="FFFFFF"/>
                </a:solidFill>
                <a:ea typeface="ＭＳ Ｐゴシック" pitchFamily="34" charset="-128"/>
              </a:rPr>
              <a:t>of players surveyed said that it is important to have a </a:t>
            </a:r>
            <a:r>
              <a:rPr lang="en-GB" dirty="0" smtClean="0">
                <a:solidFill>
                  <a:srgbClr val="FFFFFF"/>
                </a:solidFill>
                <a:ea typeface="ＭＳ Ｐゴシック" pitchFamily="34" charset="-128"/>
              </a:rPr>
              <a:t>natural-looking course</a:t>
            </a:r>
            <a:endParaRPr lang="en-GB" dirty="0">
              <a:solidFill>
                <a:srgbClr val="FFFFFF"/>
              </a:solidFill>
              <a:ea typeface="ＭＳ Ｐゴシック" pitchFamily="34" charset="-128"/>
            </a:endParaRPr>
          </a:p>
          <a:p>
            <a:pPr defTabSz="457111" fontAlgn="base">
              <a:spcBef>
                <a:spcPct val="0"/>
              </a:spcBef>
              <a:spcAft>
                <a:spcPts val="1200"/>
              </a:spcAft>
            </a:pPr>
            <a:r>
              <a:rPr lang="en-GB" sz="4000" dirty="0" smtClean="0">
                <a:solidFill>
                  <a:srgbClr val="FFFFFF"/>
                </a:solidFill>
                <a:ea typeface="ＭＳ Ｐゴシック" pitchFamily="34" charset="-128"/>
              </a:rPr>
              <a:t>74% </a:t>
            </a:r>
            <a:r>
              <a:rPr lang="en-GB" dirty="0">
                <a:solidFill>
                  <a:srgbClr val="FFFFFF"/>
                </a:solidFill>
                <a:ea typeface="ＭＳ Ｐゴシック" pitchFamily="34" charset="-128"/>
              </a:rPr>
              <a:t>of players agree or strongly agree with the statement </a:t>
            </a:r>
            <a:r>
              <a:rPr lang="en-GB" dirty="0" smtClean="0">
                <a:solidFill>
                  <a:srgbClr val="FFFFFF"/>
                </a:solidFill>
                <a:ea typeface="ＭＳ Ｐゴシック" pitchFamily="34" charset="-128"/>
              </a:rPr>
              <a:t>“I </a:t>
            </a:r>
            <a:r>
              <a:rPr lang="en-GB" dirty="0">
                <a:solidFill>
                  <a:srgbClr val="FFFFFF"/>
                </a:solidFill>
                <a:ea typeface="ＭＳ Ｐゴシック" pitchFamily="34" charset="-128"/>
              </a:rPr>
              <a:t>enjoy seeing wildlife, birds, bees and butterflies when I </a:t>
            </a:r>
            <a:r>
              <a:rPr lang="en-GB" dirty="0" smtClean="0">
                <a:solidFill>
                  <a:srgbClr val="FFFFFF"/>
                </a:solidFill>
                <a:ea typeface="ＭＳ Ｐゴシック" pitchFamily="34" charset="-128"/>
              </a:rPr>
              <a:t>play”</a:t>
            </a:r>
            <a:endParaRPr lang="en-GB" dirty="0">
              <a:solidFill>
                <a:srgbClr val="FFFFFF"/>
              </a:solidFill>
              <a:ea typeface="ＭＳ Ｐゴシック" pitchFamily="34" charset="-128"/>
            </a:endParaRPr>
          </a:p>
        </p:txBody>
      </p:sp>
      <p:sp>
        <p:nvSpPr>
          <p:cNvPr id="13" name="Title 1"/>
          <p:cNvSpPr txBox="1">
            <a:spLocks/>
          </p:cNvSpPr>
          <p:nvPr/>
        </p:nvSpPr>
        <p:spPr bwMode="auto">
          <a:xfrm>
            <a:off x="400120" y="0"/>
            <a:ext cx="6268538" cy="99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r>
              <a:rPr lang="en-GB" sz="3000" dirty="0">
                <a:solidFill>
                  <a:srgbClr val="FFFFFF"/>
                </a:solidFill>
                <a:ea typeface="ＭＳ Ｐゴシック" pitchFamily="34" charset="-128"/>
                <a:cs typeface="Arial" charset="0"/>
              </a:rPr>
              <a:t>Enhancing the </a:t>
            </a:r>
            <a:r>
              <a:rPr lang="en-GB" sz="3000" dirty="0" smtClean="0">
                <a:solidFill>
                  <a:srgbClr val="FFFFFF"/>
                </a:solidFill>
                <a:ea typeface="ＭＳ Ｐゴシック" pitchFamily="34" charset="-128"/>
                <a:cs typeface="Arial" charset="0"/>
              </a:rPr>
              <a:t>Playing </a:t>
            </a:r>
            <a:r>
              <a:rPr lang="en-GB" sz="3000" dirty="0">
                <a:solidFill>
                  <a:srgbClr val="FFFFFF"/>
                </a:solidFill>
                <a:ea typeface="ＭＳ Ｐゴシック" pitchFamily="34" charset="-128"/>
                <a:cs typeface="Arial" charset="0"/>
              </a:rPr>
              <a:t>E</a:t>
            </a:r>
            <a:r>
              <a:rPr lang="en-GB" sz="3000" dirty="0" smtClean="0">
                <a:solidFill>
                  <a:srgbClr val="FFFFFF"/>
                </a:solidFill>
                <a:ea typeface="ＭＳ Ｐゴシック" pitchFamily="34" charset="-128"/>
                <a:cs typeface="Arial" charset="0"/>
              </a:rPr>
              <a:t>xperience</a:t>
            </a:r>
            <a:endParaRPr lang="en-GB" sz="3000" dirty="0">
              <a:solidFill>
                <a:srgbClr val="FFFFFF"/>
              </a:solidFill>
              <a:ea typeface="ＭＳ Ｐゴシック" pitchFamily="34" charset="-128"/>
              <a:cs typeface="Arial" charset="0"/>
            </a:endParaRPr>
          </a:p>
        </p:txBody>
      </p:sp>
    </p:spTree>
    <p:extLst>
      <p:ext uri="{BB962C8B-B14F-4D97-AF65-F5344CB8AC3E}">
        <p14:creationId xmlns:p14="http://schemas.microsoft.com/office/powerpoint/2010/main" val="2106332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83" y="0"/>
            <a:ext cx="5582619" cy="998769"/>
          </a:xfrm>
        </p:spPr>
        <p:txBody>
          <a:bodyPr/>
          <a:lstStyle/>
          <a:p>
            <a:pPr algn="l" eaLnBrk="1" hangingPunct="1">
              <a:defRPr/>
            </a:pPr>
            <a:r>
              <a:rPr lang="en-GB" sz="3000" dirty="0">
                <a:solidFill>
                  <a:srgbClr val="FFFFFF"/>
                </a:solidFill>
                <a:latin typeface="+mn-lt"/>
                <a:ea typeface="ＭＳ Ｐゴシック" pitchFamily="34" charset="-128"/>
                <a:cs typeface="Arial" charset="0"/>
              </a:rPr>
              <a:t>Benefits for </a:t>
            </a:r>
            <a:r>
              <a:rPr lang="en-GB" sz="3000" dirty="0" smtClean="0">
                <a:solidFill>
                  <a:srgbClr val="FFFFFF"/>
                </a:solidFill>
                <a:latin typeface="+mn-lt"/>
                <a:ea typeface="ＭＳ Ｐゴシック" pitchFamily="34" charset="-128"/>
                <a:cs typeface="Arial" charset="0"/>
              </a:rPr>
              <a:t>Everyone</a:t>
            </a:r>
            <a:endParaRPr lang="en-GB" sz="3000" dirty="0">
              <a:solidFill>
                <a:srgbClr val="FFFFFF"/>
              </a:solidFill>
              <a:latin typeface="+mn-lt"/>
              <a:ea typeface="ＭＳ Ｐゴシック" pitchFamily="34" charset="-128"/>
              <a:cs typeface="Arial" charset="0"/>
            </a:endParaRPr>
          </a:p>
        </p:txBody>
      </p:sp>
      <p:sp>
        <p:nvSpPr>
          <p:cNvPr id="5" name="Rectangle 4"/>
          <p:cNvSpPr/>
          <p:nvPr/>
        </p:nvSpPr>
        <p:spPr>
          <a:xfrm>
            <a:off x="4" y="1795879"/>
            <a:ext cx="5708054" cy="3640980"/>
          </a:xfrm>
          <a:prstGeom prst="rect">
            <a:avLst/>
          </a:prstGeom>
          <a:solidFill>
            <a:srgbClr val="5D7502">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cxnSp>
        <p:nvCxnSpPr>
          <p:cNvPr id="7" name="Straight Connector 6"/>
          <p:cNvCxnSpPr/>
          <p:nvPr/>
        </p:nvCxnSpPr>
        <p:spPr>
          <a:xfrm>
            <a:off x="5733459" y="1016235"/>
            <a:ext cx="0" cy="515739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2310340630"/>
              </p:ext>
            </p:extLst>
          </p:nvPr>
        </p:nvGraphicFramePr>
        <p:xfrm>
          <a:off x="-168378" y="1547486"/>
          <a:ext cx="6097059" cy="4064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4" name="Picture 8" descr="G:\Customer Management\Turf and Landscape\Turf\A &amp; P\Turf Images\Generic Golf Images\Golf Images\010901AT.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71569" y="1055933"/>
            <a:ext cx="3374023" cy="512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54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txBox="1">
            <a:spLocks/>
          </p:cNvSpPr>
          <p:nvPr/>
        </p:nvSpPr>
        <p:spPr bwMode="auto">
          <a:xfrm>
            <a:off x="646225" y="2267478"/>
            <a:ext cx="5168209" cy="347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ct val="0"/>
              </a:spcBef>
              <a:spcAft>
                <a:spcPts val="1800"/>
              </a:spcAft>
              <a:buFont typeface="Arial" charset="0"/>
              <a:buChar char="•"/>
            </a:pPr>
            <a:r>
              <a:rPr lang="en-GB" dirty="0">
                <a:solidFill>
                  <a:srgbClr val="FFFFFF"/>
                </a:solidFill>
                <a:latin typeface="Calibri" pitchFamily="34" charset="0"/>
              </a:rPr>
              <a:t>Raise the profile </a:t>
            </a:r>
          </a:p>
          <a:p>
            <a:pPr defTabSz="457111" fontAlgn="base">
              <a:spcBef>
                <a:spcPct val="0"/>
              </a:spcBef>
              <a:spcAft>
                <a:spcPts val="1800"/>
              </a:spcAft>
              <a:buFont typeface="Arial" charset="0"/>
              <a:buChar char="•"/>
            </a:pPr>
            <a:r>
              <a:rPr lang="en-GB" dirty="0">
                <a:solidFill>
                  <a:srgbClr val="FFFFFF"/>
                </a:solidFill>
                <a:latin typeface="Calibri" pitchFamily="34" charset="0"/>
              </a:rPr>
              <a:t>Creating pride and interest</a:t>
            </a:r>
          </a:p>
          <a:p>
            <a:pPr defTabSz="457111" fontAlgn="base">
              <a:spcBef>
                <a:spcPct val="0"/>
              </a:spcBef>
              <a:spcAft>
                <a:spcPts val="1800"/>
              </a:spcAft>
              <a:buFont typeface="Arial" charset="0"/>
              <a:buChar char="•"/>
            </a:pPr>
            <a:r>
              <a:rPr lang="en-GB" dirty="0">
                <a:solidFill>
                  <a:srgbClr val="FFFFFF"/>
                </a:solidFill>
                <a:latin typeface="Calibri" pitchFamily="34" charset="0"/>
              </a:rPr>
              <a:t>Attract new members</a:t>
            </a:r>
          </a:p>
          <a:p>
            <a:pPr defTabSz="457111" fontAlgn="base">
              <a:spcBef>
                <a:spcPct val="0"/>
              </a:spcBef>
              <a:spcAft>
                <a:spcPts val="1800"/>
              </a:spcAft>
              <a:buFont typeface="Arial" charset="0"/>
              <a:buChar char="•"/>
            </a:pPr>
            <a:r>
              <a:rPr lang="en-GB" dirty="0">
                <a:solidFill>
                  <a:srgbClr val="FFFFFF"/>
                </a:solidFill>
                <a:latin typeface="Calibri" pitchFamily="34" charset="0"/>
              </a:rPr>
              <a:t>Retain current members</a:t>
            </a:r>
          </a:p>
          <a:p>
            <a:pPr defTabSz="457111" fontAlgn="base">
              <a:spcBef>
                <a:spcPct val="0"/>
              </a:spcBef>
              <a:spcAft>
                <a:spcPts val="1800"/>
              </a:spcAft>
              <a:buFont typeface="Arial" charset="0"/>
              <a:buChar char="•"/>
            </a:pPr>
            <a:r>
              <a:rPr lang="en-GB" dirty="0">
                <a:solidFill>
                  <a:srgbClr val="FFFFFF"/>
                </a:solidFill>
                <a:latin typeface="Calibri" pitchFamily="34" charset="0"/>
              </a:rPr>
              <a:t>Attract more visitors</a:t>
            </a:r>
          </a:p>
          <a:p>
            <a:pPr defTabSz="457111" fontAlgn="base">
              <a:spcBef>
                <a:spcPct val="0"/>
              </a:spcBef>
              <a:spcAft>
                <a:spcPts val="1800"/>
              </a:spcAft>
              <a:buFont typeface="Arial" charset="0"/>
              <a:buChar char="•"/>
            </a:pPr>
            <a:r>
              <a:rPr lang="en-GB" dirty="0">
                <a:solidFill>
                  <a:srgbClr val="FFFFFF"/>
                </a:solidFill>
                <a:latin typeface="Calibri" pitchFamily="34" charset="0"/>
              </a:rPr>
              <a:t>Environmental accreditation</a:t>
            </a:r>
          </a:p>
          <a:p>
            <a:pPr defTabSz="457111" fontAlgn="base">
              <a:spcBef>
                <a:spcPct val="0"/>
              </a:spcBef>
              <a:spcAft>
                <a:spcPts val="1800"/>
              </a:spcAft>
              <a:buFont typeface="Arial" charset="0"/>
              <a:buChar char="•"/>
            </a:pPr>
            <a:r>
              <a:rPr lang="en-GB" dirty="0">
                <a:solidFill>
                  <a:srgbClr val="FFFFFF"/>
                </a:solidFill>
                <a:latin typeface="Calibri" pitchFamily="34" charset="0"/>
              </a:rPr>
              <a:t>Marketing opportunity</a:t>
            </a:r>
          </a:p>
          <a:p>
            <a:pPr defTabSz="457111" fontAlgn="base">
              <a:spcBef>
                <a:spcPct val="0"/>
              </a:spcBef>
              <a:spcAft>
                <a:spcPts val="1800"/>
              </a:spcAft>
              <a:buFont typeface="Arial" charset="0"/>
              <a:buChar char="•"/>
            </a:pPr>
            <a:endParaRPr lang="en-GB" sz="2400" dirty="0">
              <a:solidFill>
                <a:srgbClr val="FFFFFF"/>
              </a:solidFill>
              <a:latin typeface="Calibri" pitchFamily="34" charset="0"/>
            </a:endParaRPr>
          </a:p>
          <a:p>
            <a:pPr defTabSz="457111" fontAlgn="base">
              <a:spcBef>
                <a:spcPct val="0"/>
              </a:spcBef>
              <a:spcAft>
                <a:spcPts val="1800"/>
              </a:spcAft>
              <a:buFont typeface="Arial" charset="0"/>
              <a:buChar char="•"/>
            </a:pPr>
            <a:endParaRPr lang="en-GB" sz="2400" dirty="0">
              <a:solidFill>
                <a:srgbClr val="FFFFFF"/>
              </a:solidFill>
              <a:latin typeface="Calibri" pitchFamily="34" charset="0"/>
            </a:endParaRPr>
          </a:p>
        </p:txBody>
      </p:sp>
      <p:sp>
        <p:nvSpPr>
          <p:cNvPr id="23555" name="Title 1"/>
          <p:cNvSpPr>
            <a:spLocks noGrp="1"/>
          </p:cNvSpPr>
          <p:nvPr>
            <p:ph type="title"/>
          </p:nvPr>
        </p:nvSpPr>
        <p:spPr>
          <a:xfrm>
            <a:off x="457279" y="0"/>
            <a:ext cx="7792803" cy="1028938"/>
          </a:xfrm>
        </p:spPr>
        <p:txBody>
          <a:bodyPr/>
          <a:lstStyle/>
          <a:p>
            <a:pPr algn="l" eaLnBrk="1" hangingPunct="1">
              <a:defRPr/>
            </a:pPr>
            <a:r>
              <a:rPr lang="en-GB" sz="3000" dirty="0">
                <a:solidFill>
                  <a:srgbClr val="FFFFFF"/>
                </a:solidFill>
                <a:latin typeface="+mn-lt"/>
                <a:ea typeface="ＭＳ Ｐゴシック" pitchFamily="34" charset="-128"/>
                <a:cs typeface="Arial" charset="0"/>
              </a:rPr>
              <a:t>Unlocking the </a:t>
            </a:r>
            <a:r>
              <a:rPr lang="en-GB" sz="3000" dirty="0" smtClean="0">
                <a:solidFill>
                  <a:srgbClr val="FFFFFF"/>
                </a:solidFill>
                <a:latin typeface="+mn-lt"/>
                <a:ea typeface="ＭＳ Ｐゴシック" pitchFamily="34" charset="-128"/>
                <a:cs typeface="Arial" charset="0"/>
              </a:rPr>
              <a:t>Club’s </a:t>
            </a:r>
            <a:r>
              <a:rPr lang="en-GB" sz="3000" dirty="0">
                <a:solidFill>
                  <a:srgbClr val="FFFFFF"/>
                </a:solidFill>
                <a:latin typeface="+mn-lt"/>
                <a:ea typeface="ＭＳ Ｐゴシック" pitchFamily="34" charset="-128"/>
                <a:cs typeface="Arial" charset="0"/>
              </a:rPr>
              <a:t>T</a:t>
            </a:r>
            <a:r>
              <a:rPr lang="en-GB" sz="3000" dirty="0" smtClean="0">
                <a:solidFill>
                  <a:srgbClr val="FFFFFF"/>
                </a:solidFill>
                <a:latin typeface="+mn-lt"/>
                <a:ea typeface="ＭＳ Ｐゴシック" pitchFamily="34" charset="-128"/>
                <a:cs typeface="Arial" charset="0"/>
              </a:rPr>
              <a:t>rue </a:t>
            </a:r>
            <a:r>
              <a:rPr lang="en-GB" sz="3000" dirty="0">
                <a:solidFill>
                  <a:srgbClr val="FFFFFF"/>
                </a:solidFill>
                <a:latin typeface="+mn-lt"/>
                <a:ea typeface="ＭＳ Ｐゴシック" pitchFamily="34" charset="-128"/>
                <a:cs typeface="Arial" charset="0"/>
              </a:rPr>
              <a:t>P</a:t>
            </a:r>
            <a:r>
              <a:rPr lang="en-GB" sz="3000" dirty="0" smtClean="0">
                <a:solidFill>
                  <a:srgbClr val="FFFFFF"/>
                </a:solidFill>
                <a:latin typeface="+mn-lt"/>
                <a:ea typeface="ＭＳ Ｐゴシック" pitchFamily="34" charset="-128"/>
                <a:cs typeface="Arial" charset="0"/>
              </a:rPr>
              <a:t>otential</a:t>
            </a:r>
            <a:endParaRPr lang="en-GB" sz="3000" dirty="0">
              <a:solidFill>
                <a:srgbClr val="FFFFFF"/>
              </a:solidFill>
              <a:latin typeface="+mn-lt"/>
              <a:ea typeface="ＭＳ Ｐゴシック" pitchFamily="34" charset="-128"/>
              <a:cs typeface="Arial" charset="0"/>
            </a:endParaRPr>
          </a:p>
        </p:txBody>
      </p:sp>
      <p:sp>
        <p:nvSpPr>
          <p:cNvPr id="5" name="Rounded Rectangular Callout 4"/>
          <p:cNvSpPr/>
          <p:nvPr/>
        </p:nvSpPr>
        <p:spPr>
          <a:xfrm>
            <a:off x="5361919" y="1451314"/>
            <a:ext cx="3597900" cy="1986423"/>
          </a:xfrm>
          <a:prstGeom prst="wedgeRoundRectCallout">
            <a:avLst>
              <a:gd name="adj1" fmla="val -21302"/>
              <a:gd name="adj2" fmla="val 58973"/>
              <a:gd name="adj3" fmla="val 16667"/>
            </a:avLst>
          </a:prstGeom>
          <a:solidFill>
            <a:srgbClr val="D99694">
              <a:alpha val="59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GB">
              <a:solidFill>
                <a:prstClr val="white"/>
              </a:solidFill>
            </a:endParaRPr>
          </a:p>
        </p:txBody>
      </p:sp>
      <p:sp>
        <p:nvSpPr>
          <p:cNvPr id="2" name="Rectangle 1"/>
          <p:cNvSpPr/>
          <p:nvPr/>
        </p:nvSpPr>
        <p:spPr>
          <a:xfrm>
            <a:off x="5471479" y="1571989"/>
            <a:ext cx="3472466" cy="1754312"/>
          </a:xfrm>
          <a:prstGeom prst="rect">
            <a:avLst/>
          </a:prstGeom>
        </p:spPr>
        <p:txBody>
          <a:bodyPr lIns="91422" tIns="45713" rIns="91422" bIns="45713">
            <a:spAutoFit/>
          </a:bodyPr>
          <a:lstStyle/>
          <a:p>
            <a:pPr defTabSz="457111" fontAlgn="base">
              <a:spcBef>
                <a:spcPct val="0"/>
              </a:spcBef>
              <a:spcAft>
                <a:spcPct val="0"/>
              </a:spcAft>
              <a:defRPr/>
            </a:pPr>
            <a:r>
              <a:rPr lang="en-GB" sz="1600" dirty="0" smtClean="0">
                <a:solidFill>
                  <a:prstClr val="white"/>
                </a:solidFill>
                <a:ea typeface="ＭＳ Ｐゴシック" pitchFamily="34" charset="-128"/>
              </a:rPr>
              <a:t>“Every </a:t>
            </a:r>
            <a:r>
              <a:rPr lang="en-GB" sz="1600" dirty="0">
                <a:solidFill>
                  <a:prstClr val="white"/>
                </a:solidFill>
                <a:ea typeface="ＭＳ Ｐゴシック" pitchFamily="34" charset="-128"/>
              </a:rPr>
              <a:t>business needs as many </a:t>
            </a:r>
            <a:r>
              <a:rPr lang="en-GB" sz="1600" dirty="0" smtClean="0">
                <a:solidFill>
                  <a:prstClr val="white"/>
                </a:solidFill>
                <a:ea typeface="ＭＳ Ｐゴシック" pitchFamily="34" charset="-128"/>
              </a:rPr>
              <a:t>key selling </a:t>
            </a:r>
            <a:r>
              <a:rPr lang="en-GB" sz="1600" dirty="0">
                <a:solidFill>
                  <a:prstClr val="white"/>
                </a:solidFill>
                <a:ea typeface="ＭＳ Ｐゴシック" pitchFamily="34" charset="-128"/>
              </a:rPr>
              <a:t>p</a:t>
            </a:r>
            <a:r>
              <a:rPr lang="en-GB" sz="1600" dirty="0" smtClean="0">
                <a:solidFill>
                  <a:prstClr val="white"/>
                </a:solidFill>
                <a:ea typeface="ＭＳ Ｐゴシック" pitchFamily="34" charset="-128"/>
              </a:rPr>
              <a:t>oints </a:t>
            </a:r>
            <a:r>
              <a:rPr lang="en-GB" sz="1600" dirty="0">
                <a:solidFill>
                  <a:prstClr val="white"/>
                </a:solidFill>
                <a:ea typeface="ＭＳ Ｐゴシック" pitchFamily="34" charset="-128"/>
              </a:rPr>
              <a:t>as possible, and Operation Pollinator is a great opportunity to show the best side of golf in action</a:t>
            </a:r>
            <a:r>
              <a:rPr lang="en-GB" sz="1600" dirty="0" smtClean="0">
                <a:solidFill>
                  <a:prstClr val="white"/>
                </a:solidFill>
                <a:ea typeface="ＭＳ Ｐゴシック" pitchFamily="34" charset="-128"/>
              </a:rPr>
              <a:t>!”</a:t>
            </a:r>
            <a:endParaRPr lang="en-GB" sz="1600" dirty="0">
              <a:solidFill>
                <a:prstClr val="white"/>
              </a:solidFill>
              <a:ea typeface="ＭＳ Ｐゴシック" pitchFamily="34" charset="-128"/>
            </a:endParaRPr>
          </a:p>
          <a:p>
            <a:pPr defTabSz="457111" fontAlgn="base">
              <a:spcBef>
                <a:spcPct val="0"/>
              </a:spcBef>
              <a:spcAft>
                <a:spcPct val="0"/>
              </a:spcAft>
              <a:defRPr/>
            </a:pPr>
            <a:endParaRPr lang="en-GB" sz="1400" b="1" dirty="0">
              <a:solidFill>
                <a:prstClr val="white"/>
              </a:solidFill>
              <a:ea typeface="ＭＳ Ｐゴシック" pitchFamily="34" charset="-128"/>
            </a:endParaRPr>
          </a:p>
          <a:p>
            <a:pPr defTabSz="457111" fontAlgn="base">
              <a:spcBef>
                <a:spcPct val="0"/>
              </a:spcBef>
              <a:spcAft>
                <a:spcPct val="0"/>
              </a:spcAft>
              <a:defRPr/>
            </a:pPr>
            <a:r>
              <a:rPr lang="en-GB" sz="1400" b="1" dirty="0">
                <a:solidFill>
                  <a:prstClr val="white"/>
                </a:solidFill>
                <a:ea typeface="ＭＳ Ｐゴシック" pitchFamily="34" charset="-128"/>
              </a:rPr>
              <a:t>Paul Worcester, </a:t>
            </a:r>
            <a:r>
              <a:rPr lang="en-GB" sz="1400" b="1" dirty="0" err="1">
                <a:solidFill>
                  <a:prstClr val="white"/>
                </a:solidFill>
                <a:ea typeface="ＭＳ Ｐゴシック" pitchFamily="34" charset="-128"/>
              </a:rPr>
              <a:t>Minchinhampton</a:t>
            </a:r>
            <a:r>
              <a:rPr lang="en-GB" sz="1400" b="1" dirty="0">
                <a:solidFill>
                  <a:prstClr val="white"/>
                </a:solidFill>
                <a:ea typeface="ＭＳ Ｐゴシック" pitchFamily="34" charset="-128"/>
              </a:rPr>
              <a:t> Golf Club</a:t>
            </a:r>
          </a:p>
        </p:txBody>
      </p:sp>
    </p:spTree>
    <p:extLst>
      <p:ext uri="{BB962C8B-B14F-4D97-AF65-F5344CB8AC3E}">
        <p14:creationId xmlns:p14="http://schemas.microsoft.com/office/powerpoint/2010/main" val="426958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763" y="14295"/>
            <a:ext cx="3107277" cy="1044817"/>
          </a:xfrm>
        </p:spPr>
        <p:txBody>
          <a:bodyPr anchor="ctr"/>
          <a:lstStyle/>
          <a:p>
            <a:pPr eaLnBrk="1" hangingPunct="1">
              <a:defRPr/>
            </a:pPr>
            <a:r>
              <a:rPr lang="en-GB" sz="3000" dirty="0">
                <a:solidFill>
                  <a:srgbClr val="FFFFFF"/>
                </a:solidFill>
                <a:latin typeface="+mn-lt"/>
                <a:ea typeface="ＭＳ Ｐゴシック" pitchFamily="34" charset="-128"/>
                <a:cs typeface="Arial" charset="0"/>
              </a:rPr>
              <a:t>Objectives</a:t>
            </a:r>
          </a:p>
        </p:txBody>
      </p:sp>
      <p:sp>
        <p:nvSpPr>
          <p:cNvPr id="8" name="Rectangle 7"/>
          <p:cNvSpPr/>
          <p:nvPr/>
        </p:nvSpPr>
        <p:spPr>
          <a:xfrm>
            <a:off x="4" y="1795879"/>
            <a:ext cx="5708054" cy="3640980"/>
          </a:xfrm>
          <a:prstGeom prst="rect">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cxnSp>
        <p:nvCxnSpPr>
          <p:cNvPr id="9" name="Straight Connector 8"/>
          <p:cNvCxnSpPr/>
          <p:nvPr/>
        </p:nvCxnSpPr>
        <p:spPr>
          <a:xfrm>
            <a:off x="5733459" y="1016235"/>
            <a:ext cx="0" cy="515739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725523" y="3650508"/>
            <a:ext cx="3420069"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6630"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74744" y="1057523"/>
            <a:ext cx="3370847" cy="255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Diagram 18"/>
          <p:cNvGraphicFramePr/>
          <p:nvPr>
            <p:extLst>
              <p:ext uri="{D42A27DB-BD31-4B8C-83A1-F6EECF244321}">
                <p14:modId xmlns:p14="http://schemas.microsoft.com/office/powerpoint/2010/main" val="2208712057"/>
              </p:ext>
            </p:extLst>
          </p:nvPr>
        </p:nvGraphicFramePr>
        <p:xfrm>
          <a:off x="-276402" y="1604766"/>
          <a:ext cx="6097059" cy="4064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C:\Users\ameeks\AppData\Local\Microsoft\Windows\Temporary Internet Files\Content.Outlook\VWPAL3R6\IMG_6100 (Large).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767492" y="3683534"/>
            <a:ext cx="3378096" cy="249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7061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51386"/>
            <a:ext cx="9145588" cy="3945851"/>
          </a:xfrm>
          <a:prstGeom prst="rect">
            <a:avLst/>
          </a:prstGeom>
          <a:solidFill>
            <a:srgbClr val="5D7502">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27651" name="Content Placeholder 2"/>
          <p:cNvSpPr txBox="1">
            <a:spLocks/>
          </p:cNvSpPr>
          <p:nvPr/>
        </p:nvSpPr>
        <p:spPr bwMode="auto">
          <a:xfrm>
            <a:off x="1649699" y="3070936"/>
            <a:ext cx="5292968" cy="3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ct val="0"/>
              </a:spcBef>
              <a:spcAft>
                <a:spcPct val="0"/>
              </a:spcAft>
            </a:pPr>
            <a:r>
              <a:rPr lang="en-GB" dirty="0">
                <a:solidFill>
                  <a:srgbClr val="FFFFFF"/>
                </a:solidFill>
                <a:latin typeface="Calibri" pitchFamily="34" charset="0"/>
              </a:rPr>
              <a:t>Engage with local environmental groups</a:t>
            </a:r>
          </a:p>
        </p:txBody>
      </p:sp>
      <p:sp>
        <p:nvSpPr>
          <p:cNvPr id="27652" name="Content Placeholder 2"/>
          <p:cNvSpPr txBox="1">
            <a:spLocks/>
          </p:cNvSpPr>
          <p:nvPr/>
        </p:nvSpPr>
        <p:spPr bwMode="auto">
          <a:xfrm>
            <a:off x="1649697" y="2296056"/>
            <a:ext cx="7121769" cy="36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ct val="0"/>
              </a:spcBef>
              <a:spcAft>
                <a:spcPct val="0"/>
              </a:spcAft>
            </a:pPr>
            <a:r>
              <a:rPr lang="en-GB" dirty="0">
                <a:solidFill>
                  <a:srgbClr val="FFFFFF"/>
                </a:solidFill>
                <a:latin typeface="Calibri" pitchFamily="34" charset="0"/>
              </a:rPr>
              <a:t>Invite local schools to get involved </a:t>
            </a:r>
            <a:r>
              <a:rPr lang="en-GB" dirty="0" smtClean="0">
                <a:solidFill>
                  <a:srgbClr val="FFFFFF"/>
                </a:solidFill>
                <a:latin typeface="Calibri" pitchFamily="34" charset="0"/>
              </a:rPr>
              <a:t>with management </a:t>
            </a:r>
            <a:r>
              <a:rPr lang="en-GB" dirty="0">
                <a:solidFill>
                  <a:srgbClr val="FFFFFF"/>
                </a:solidFill>
                <a:latin typeface="Calibri" pitchFamily="34" charset="0"/>
              </a:rPr>
              <a:t>and monitoring </a:t>
            </a:r>
          </a:p>
        </p:txBody>
      </p:sp>
      <p:sp>
        <p:nvSpPr>
          <p:cNvPr id="10" name="Oval 9"/>
          <p:cNvSpPr>
            <a:spLocks noChangeAspect="1"/>
          </p:cNvSpPr>
          <p:nvPr/>
        </p:nvSpPr>
        <p:spPr bwMode="auto">
          <a:xfrm>
            <a:off x="798652" y="2103929"/>
            <a:ext cx="563660" cy="5668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27654" name="Picture 6" descr="Publicity ideas-06.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5643" y="2107101"/>
            <a:ext cx="501737" cy="50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Content Placeholder 2"/>
          <p:cNvSpPr txBox="1">
            <a:spLocks/>
          </p:cNvSpPr>
          <p:nvPr/>
        </p:nvSpPr>
        <p:spPr bwMode="auto">
          <a:xfrm>
            <a:off x="1649703" y="3918857"/>
            <a:ext cx="2821477" cy="3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ct val="0"/>
              </a:spcBef>
              <a:spcAft>
                <a:spcPct val="0"/>
              </a:spcAft>
            </a:pPr>
            <a:r>
              <a:rPr lang="en-GB" dirty="0">
                <a:solidFill>
                  <a:srgbClr val="FFFFFF"/>
                </a:solidFill>
                <a:latin typeface="Calibri" pitchFamily="34" charset="0"/>
              </a:rPr>
              <a:t>Open </a:t>
            </a:r>
            <a:r>
              <a:rPr lang="en-GB" dirty="0" smtClean="0">
                <a:solidFill>
                  <a:srgbClr val="FFFFFF"/>
                </a:solidFill>
                <a:latin typeface="Calibri" pitchFamily="34" charset="0"/>
              </a:rPr>
              <a:t>days/course </a:t>
            </a:r>
            <a:r>
              <a:rPr lang="en-GB" dirty="0">
                <a:solidFill>
                  <a:srgbClr val="FFFFFF"/>
                </a:solidFill>
                <a:latin typeface="Calibri" pitchFamily="34" charset="0"/>
              </a:rPr>
              <a:t>walks</a:t>
            </a:r>
          </a:p>
        </p:txBody>
      </p:sp>
      <p:sp>
        <p:nvSpPr>
          <p:cNvPr id="27656" name="Content Placeholder 2"/>
          <p:cNvSpPr txBox="1">
            <a:spLocks/>
          </p:cNvSpPr>
          <p:nvPr/>
        </p:nvSpPr>
        <p:spPr bwMode="auto">
          <a:xfrm>
            <a:off x="1670340" y="4754076"/>
            <a:ext cx="5018959" cy="3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ct val="0"/>
              </a:spcBef>
              <a:spcAft>
                <a:spcPct val="0"/>
              </a:spcAft>
            </a:pPr>
            <a:r>
              <a:rPr lang="en-GB" dirty="0">
                <a:solidFill>
                  <a:srgbClr val="FFFFFF"/>
                </a:solidFill>
                <a:latin typeface="Calibri" pitchFamily="34" charset="0"/>
              </a:rPr>
              <a:t>Breakfast meetings or </a:t>
            </a:r>
            <a:r>
              <a:rPr lang="en-GB" dirty="0" smtClean="0">
                <a:solidFill>
                  <a:srgbClr val="FFFFFF"/>
                </a:solidFill>
                <a:latin typeface="Calibri" pitchFamily="34" charset="0"/>
              </a:rPr>
              <a:t>educational </a:t>
            </a:r>
            <a:r>
              <a:rPr lang="en-GB" dirty="0">
                <a:solidFill>
                  <a:srgbClr val="FFFFFF"/>
                </a:solidFill>
                <a:latin typeface="Calibri" pitchFamily="34" charset="0"/>
              </a:rPr>
              <a:t>seminars</a:t>
            </a:r>
          </a:p>
        </p:txBody>
      </p:sp>
      <p:sp>
        <p:nvSpPr>
          <p:cNvPr id="27659" name="Title 1"/>
          <p:cNvSpPr>
            <a:spLocks noGrp="1"/>
          </p:cNvSpPr>
          <p:nvPr>
            <p:ph type="title"/>
          </p:nvPr>
        </p:nvSpPr>
        <p:spPr>
          <a:xfrm>
            <a:off x="457283" y="0"/>
            <a:ext cx="5582619" cy="998769"/>
          </a:xfrm>
        </p:spPr>
        <p:txBody>
          <a:bodyPr/>
          <a:lstStyle/>
          <a:p>
            <a:pPr algn="l" eaLnBrk="1" hangingPunct="1">
              <a:defRPr/>
            </a:pPr>
            <a:r>
              <a:rPr lang="en-GB" sz="3000" dirty="0">
                <a:solidFill>
                  <a:schemeClr val="bg1"/>
                </a:solidFill>
                <a:latin typeface="+mn-lt"/>
                <a:ea typeface="ＭＳ Ｐゴシック" pitchFamily="34" charset="-128"/>
                <a:cs typeface="Arial" charset="0"/>
              </a:rPr>
              <a:t>Connect with the </a:t>
            </a:r>
            <a:r>
              <a:rPr lang="en-GB" sz="3000" dirty="0" smtClean="0">
                <a:solidFill>
                  <a:schemeClr val="bg1"/>
                </a:solidFill>
                <a:latin typeface="+mn-lt"/>
                <a:ea typeface="ＭＳ Ｐゴシック" pitchFamily="34" charset="-128"/>
                <a:cs typeface="Arial" charset="0"/>
              </a:rPr>
              <a:t>Community</a:t>
            </a:r>
            <a:endParaRPr lang="en-GB" sz="3000" dirty="0">
              <a:solidFill>
                <a:schemeClr val="bg1"/>
              </a:solidFill>
              <a:latin typeface="+mn-lt"/>
              <a:ea typeface="ＭＳ Ｐゴシック" pitchFamily="34" charset="-128"/>
              <a:cs typeface="Arial" charset="0"/>
            </a:endParaRPr>
          </a:p>
        </p:txBody>
      </p:sp>
      <p:sp>
        <p:nvSpPr>
          <p:cNvPr id="14" name="Oval 13"/>
          <p:cNvSpPr>
            <a:spLocks noChangeAspect="1"/>
          </p:cNvSpPr>
          <p:nvPr/>
        </p:nvSpPr>
        <p:spPr bwMode="auto">
          <a:xfrm>
            <a:off x="798652" y="2961374"/>
            <a:ext cx="563660" cy="5668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15" name="Oval 14"/>
          <p:cNvSpPr>
            <a:spLocks noChangeAspect="1"/>
          </p:cNvSpPr>
          <p:nvPr/>
        </p:nvSpPr>
        <p:spPr bwMode="auto">
          <a:xfrm>
            <a:off x="798652" y="3804534"/>
            <a:ext cx="563660" cy="5668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16" name="Oval 15"/>
          <p:cNvSpPr>
            <a:spLocks noChangeAspect="1"/>
          </p:cNvSpPr>
          <p:nvPr/>
        </p:nvSpPr>
        <p:spPr bwMode="auto">
          <a:xfrm>
            <a:off x="798652" y="4644517"/>
            <a:ext cx="563660" cy="5668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27661" name="Picture 7" descr="Publicity ideas-07.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4529" y="3002658"/>
            <a:ext cx="501737" cy="50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 descr="Benefits Icons 2-01.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8819" y="3810886"/>
            <a:ext cx="503325" cy="50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AutoShape 18" descr="data:image/jpeg;base64,/9j/4AAQSkZJRgABAQAAAQABAAD/2wCEAAkGBxASEhUPEhAUFRQUEBUQFxAQFhQQFBQWFhYWFxoWGBYYHCggGBolHRUWITEiJSkrLi4uFx8zODMsNygtLisBCgoKDg0OGhAQGCwkHB0sNCwvLCwsKywsNzcsLCwsLCwsLCwsLC0sLCwsLCwsLCwsLCwsLCwsLCwsLCwrNzcsLP/AABEIAOEA4AMBIgACEQEDEQH/xAAcAAEAAQUBAQAAAAAAAAAAAAAAAQIDBAUGBwj/xABHEAABAwEFBAYGBQgKAwAAAAABAAIRAwQFEiExBkFRcRMiYYGRoQcyUmKxwSNygtHwFCQzQpKissIVNFNjc4Ojs+HxQ8PS/8QAGQEBAQEBAQEAAAAAAAAAAAAAAAECAwQF/8QAKxEBAQACAQMCBAUFAAAAAAAAAAECEQMEITESQQUiMlFhcZGh8BMUQoHR/9oADAMBAAIRAxEAPwD3FERAREQEREBERAREQERCUBForZthd9J2B9pZIyOEOeB3tBC2d33jRrtx0arajeLCDHPh3oMpFgX3e1GyUXWis6Gt8XE6NHElee2XaO+bxmrYqfRUJIa8hgaY4PqZv5tEIPUUXljttrzu54beVnL6TjAqsDQe5zeqeWvJTtvtm+1Ps92XY/FUtbQ91VpIwsM5E6tADXF2+BHYlHa3jthd9B2CpamBwyLWy+OeEGFm3VfVmtIxUK7KkahpzHNpzC5m5PRnYKNMCs11oqEdaq9z2AnfhY1wDR4ntWh2v9HdSzj8tup76dWl1zQDicQGuAnV0fqmZ0U2PVEXHejXbRt5UDihtopQ2qwZTOj2jgYPI9y7FUEREBERAREQEREBERAREQERabbC9vySxV7TMFlI4T7x6rfMhBotpNuOjq/ktlYKtWcJMFwxb2taM3ELT1Nu7wsrgbZZPoyfWwupGOwnLyVXoTumbO686gmraHvaxzsyykxxbA+s4OJ4wF6LbbJTrMdSqsD2OEFrhIP44qSpGLcd9ULXSFag/E05Eb2n2XDcVw3pP2jrGtSuiyZ1q5AdBjJ2gJ3NABc7sXMWo1dnryaQXOsdoOh9mcx9ds/iVnejx4tm0FvthOJtFrmUzuhzgxpH2GO8UpXYXV6OLFTpBlYOrVI61UuczP3WtIAHCZPaVyO1mztquc/0jYKj3UWumpTd1sIPtAeszt3ea9edUA1IHNYtttFEsc2pBY5pa4O9UgiCDOUQs3PHHzTw8avu/Df1ssFiYHMoOaatYDKC2TUAPJoaD769ts1BlNjabGhrGNDWsaIDQBAAHBfP2yduo3XfNWnLX0Yqsp1Jx4WvDXggtmTDQ0xvHYvRbR6TKP6lKo49gDW+JM+S558+GGrb5S5SO2vW7aNppPs9ZgfTe0tc0/EHcRuK8C9Fd9ULLenQmHU6hq2alXf6zJfkJ0hxYJ5zvK622+ke1O9Skxn1nGofAYV5vtnbn1DStGIY6b4GFoZhHrDTM5jzK5YdXM+SYzHtfdmckt1H03UtlNokuHPd4rX1tpbI3Wq37PXPg2V4Ub2mKjqhJLQ6ajy4wRO/msuw3jUq5UqNSrnE0WOcBzIEBc71PJvxpm8lZ1utVO7b+o2yzuH5LbjDwJABe4NqNIOkPLKke8vdF83ekm767LNRtFSk6mW18AxxPXYTuJ302+C9xs20lLoqbiRLqTHHU5loJyC9M58ZhMsuzcy7broEWgp7UU5ALHR7WWXdMrfNcCJGhEyt8fLhyfTWplL4SiIuiiIiAiIgIiICK3XqhoLjoFzF+bWtoZQS4iRTZExxc46Lz83VcfD2yvdLlJ5dWuE9M1GrVux9GgwvqPq0hgZmSMUnuyWht231pPqsY365dUPxA8lz1v2otdSQ6u6PZpgU/wCESvJn8QtnyY9/xcrzT2embEWqnZbuslCr1HsszA5rhhAdEuEnLWd6ybZttYqetdh7Gk1D4MBXiFa3Bx6ziT75J+Kxql4sbvaOSz/dc2U7dmf6tdr6T9pbNb7KaLGPL2PFRlQtDWjc7UzBBO7UBc3sZtG6jQ+ip0m1HdSpVIcHvwmRiwkTAO+Vj2ey2quPorLXeCPWDHNZB945ea1ey11Va1arZQ9tN7HFzjUJhsHC4dWZIMeGqtyyvFlc8vp77WXK411to2qtj8jaXAcKYDPMCfNai1WzEcVR7nH2qji4+a6ajsLZm/p7we8+zZ2Bg5ScU+S2FG5bqperYjVPtWlxeP2SSPJeW3jnm7c9fevJb5tDRVpVWuBLTnHAEH5ldhZLjvGtBp2OoWnR9QtpNI4jGRI5LUeki+elwWdtCjSYx+ICizAfVcIyMRpuXod3WmqaNJrnugUmCJMZNA0Xo5OSThwy03demNPS2FtX/ntdno9jJqu88PzXNbdXXZKFJzWWmrWfDSMTcDQ7G0Huz7V6CQvNPSLPStpj9cnLjmD8YXHg5Lny4zx3ZxveO42FbQbY6FT8kouq9HnWqND3GCQNdMgB3Lpat6ViIxwODAGgfNaS4rJ0VnpUt7KTQecZrYQufLncs737bLbt5NttaH1a7aJc5zjUYRiJd7Td/a4L1iz08LWt4NDfAQuKs1wPqXpUrvYRSo4C0nRzi3EI4wSfBd0F15MtceGH2m/1Le0iV390g9BSn+zb8AuAK9Gs7MLWt4NA8AvR0E+a104vdcREX03YREQEREBERBo9prVgAJ0a1zz3fgrxO974xPcSS57jJAzOa9i23bNI9tGoPJcJsY8dA2WtJxPGKBPrv39y+Xl085epy3f52cM56stOLp0LXV/R2Z5neRhHnC3lz7B2ut1q9VtFnBv0jyOzQN5ldiA55b1uq7Cc3FpzEkANBnfrGivXxaiAKTchEnluC5dbcen1jhO9ZuMxc7Q2Suyk7r9LaY3ueWifsYQR4rbWavZ6P9XsVCkfawgu7yAD5rFUFfMnNyeNsepi7T39aujJbWczX9HDDpxGfmuA9Hhc61VXkkktc4ucSSS52pJ1Mrs9pGfm9R3s03O8ASuf9G1hLW1KpGuFk+Z+Pmvf0+WuDkt/JrG/Ldu3aoeFUApheCOby/aOxGrb20ANcP7xPyC9QpsgADcI8Frxc1L8p/K8y/owyMoET1ucGFswvVy8sywwwx/xn7t29pCFoLz2d6a10bQ4jBTYZbvLplvdx+qughSAufHncLuJLpICqCgKtjSdATyzVk2AVQWRSsFQ7o5rMpXWP1nE8sl6+PpOXL2/VZjWus7cT2N9p7W+JAXo6w7LdtGnm2m0H2ol3ic1mL6PTcF4pd3y9GGPpERF6WxERAREQEREGh2sZNMfVePEBeYbHu+hd7pd/MfmvWdoKDnMEAmDnGeULybZWi5lOoHNIDq5wlwIBGACROokry47nU38Z/xyy+p0NhcQ5g4AN/cKovH9IeQ+CiyesD/fhvg2FVeX6Q8gvB8WnzRjkYqQpRfIcVFWkHAtcJDgWkHeCIIVuw2NlFgp0xDR2knPeSdSshFuZXWvZUgKVVTpudk0E8hKy6V11DrDeevgF14+Dk5PpxtWS1hKpbildLR6zif3QqadusrDhac5jE1pPnvXv4/hnLfqsn7teisClZajtGnmch5rMpXU79ZwHYM1k3lbOjADSMTgXAnMAATPb2LAsVav0jZqFwc/CW7iN5jdGenBe7j+HcWPndX0xlVqVnogF510BzJ7gsizWyk5jnt0YJIiCO5ay8aNXpnHo3OxFuGASMI3SMu49q2N13bhY7pBnU1aNw4TxzK9k4scJ8kka/JiVLXVPWDgBEgAA93at7REgSMzEjgViUbtY04iXOI0xmQO5Z7NRzC5cHHyY7ud8pG/REXR6BERAREQEREBERAXJbcDrUT2P8iz711q5TbtmVJ3AuHi+krPKXw5qxg9X/ExecfJXL09f7I+at0spPstDv4iVvKl2sc7E6TuiYC8HXdJnz69LjnNucAWTSsNV2jDzd1fit89tOi3FhjcA0S5x4DiVrf6ZqF0No6GIcTPDM6Arw3ouHisnLn3+0jn6ZPKaNzH9Z3c37yr3RWamYc5s+8cR8NyvWi2TRbUbIDzhJGrRnMHmIntWh6OmIAhzoiBLpdxG47/ACX1uHpODGTLHH/fluSOlq1WMp9JlhjLDEGdIWlfbrQ58Nc1oHsgEDmSJK2lO7cVDondWSXwM8MmQPx2qzQuMz16pImcLRhkxGZleuSKitVfUs7XFuph+EH1RiEgDtDSsGx0XPIwUozkvIwhuWcHmTkNxXTsaAAAIAEADQBSgwbVdbHta0kjA3CHDWIiCqrDd1Olm2S46udmf+FmKmnOc+0ezLcqD3ACSclWqajMQiSOXwVSgoBOLsjz/HwVxmo5hUlw0nM7lIUg6BERc3cREQEREBERAREQFze2rfo6Z9/7j/KukXObcmKAPB5/23n5KxL4cdSMh/vMcB3Nj5rrqRkA8RPiuVso6zWcQT4uH3rornfNCkd5o0554BPmtxzqzfNle4tc0SGhwLRhnrDWHZHksGhd9Z5zaKbZBLjmciSIHHPsXRIvJydFhnn67b39mLitU7O1rBTAGECIOc81TRstNmbWNaeIABV9F7JJJqKhFKKgiKgv6wbBzBM5Rl/2grRFZo0i0uM6un8eQ7kFdZ8Anhx+KmmZAMRIBjgqkQW+hGLF3+QHyVxW31DMAcMzwMz8PNXFma9kb9py7lKt2c9Vv1R8FcXN6BERAREQEREBERAXP7btmzHm7/bqLoFo9r2zQ+2B4tcPmrEvhxFB3Xng/CO5oPyK6C4j9C0ey6oz9mo5vyC5mlnh44nP/axsHxC6K4XZVRwtDz3PDX/zLcc624RAqalQNid7g0cyrbplUoJA1PipVq0UsQGcEGZzEZETlzVF1Wa7nAtw6Ys4/wCtNVeRAUYRM9kICrFpe8ZNEnCY5yOOWhPggvq2K7cWHmJ3SM45q4qOjE4ozmZ7gPgEE1QS0gGDBg9qpoU8IImZcT4/jzVxWqdYOMAHSZIic4PgURdUqxaKRdA3Zg5xkRw3q6ApvuN3YTLG8o81fWHdbupHBxWYud8u88CIiiiIiAiIgIiIC021g/N/8xn8UfNblanag/m5/wASl51Gj5pEvh5vQdk09lH+IPPkuhuF0VKrPcov78JY7+ELm2+r2hpPhRY0eblvbqcBaG5+tRe3vDw/4FdHOukCoqUmujEAYMieKqCpqvwiYnMDLdJ17tUutd2VahzgNTGYHeTAVNJ5MgiCHRlyBHkQpewEQrLsRTqYtxEGM8twPzUVmTHYQewjQg8ciVNOmG5CdScyTrnvUudGZ3KimgzCI7Scu0k/NVq3TrB0geOkqLQwlpA17TH4++ERclY9oqOBwt4TAEnWN+Ufcr1NkCBxJjhJn4qqUBUU6QboO85nxKqa4HMGRxGasOx48vVEdmvxynTeVRfe6ATBy4aqKb5E9pH4+PepInJSFNXY2F0u9Ycj+PJbJae7XQ/mCPn8luFzy8u2F7CIiy0IiICIiAiIgLT7W/1Z3+JRP+sxbhafa0fmr/rUj/qsSJXnIGf2g3u6RoPlTKzbvqQ6zuOoqNYf8xgZ8QVr6kiY3Yz52n/hZDzDHRq1xcP8uoY/3Aujm7gKXCcjodypY4EBw0IBHI5qpVkRYtF7y4SMsJBA0BBIJB5j97sWUpjl6ojGpWkudhiJaTnqIgZ98juV9wyjTLXggH455oti3SohumsASezyVwlWDVcXYcgA6DvMQT3aDxCvoLNK0BxLROQ35aZHwU2iliEZag5qaVEN04RJzPiq0FNFmERrqZOepn5qpJUIJSVClrSTABJ4BEV0Hw4HgQugWrs92nV5jsGvitmAuedldsJYlERYbEREBERAREQFptsD+aVTwwHwe1blaXbL+p1vqt/iakSvPareuR75HjVcP/YqrJmMOpc0A83Uv/piprmHvdwe4+DqDlVROE8hJPZTqmf3XFdHN1dw1cVnpng3B+wS35LPWl2ZfAq0vYq4hycPvafFbpaZQixrRSLnRBIgHXC2QQQPI7t6vsBAAJkwJPE8VmZW2zSMa1F5dhaTpMAEfvSO3fwWUiLYgNGsDPU8eaJKiUEqERERKkBVNZxV1uSlybmFRTocfALLpHDpkrLVcCzu1uSRlMtBV9tYFYQVQU0u2cHBTKwg5VtqFT0m2UitMqK4CppraURFAREQFqtp6RfZqjAJJwgAZk9YLaog8mttIhz2n2qg/wBJh+LUIlx4Oe8HlUYI+BXaX3s804qrMsqj3A5kktgAea5K0WdzNWkFraToIg9UD710jlZpmXBX+nH97Rn7Qg/Jy6ZcbRfge1/9nWIJ90mY/ZK7IrUZoqVJUKoKERBBRVBqqAUuTUwUBqrAUgKsNWLdtySKQFWGqoNVQCaABVhAFUAqJCqUKUEhSoUoJVTXqhVNagy0RFzbEREBERAWpvi6GVGVCAOke0DETlkR4aLbLBtOLerErgrdYjTqPpOg9VrpboXYc47MIXR3fVxUmOOuEA8xkfMLItliY/MiHaYxry+St2ay9G3CDOZPDXgukrlYrKhVQphLkTFTClSAqgxZ3a3JIpAVQaqw1VAJpdqQFWApAVYaqikBVBqqhTCIgKYUwiKKUQBAVQCkNVxrVNmkNYrjWKpoVSza1oREUUREQEREBQ5oOqlEGvr2YjTNYrmrckLGr2bgArKmmtwqQ1XsCYVpna2GqQFXhVQaqKA1VBqrAUwiKQFMKqERUKUUoCKQ1XGsQWw1XWMVTWK4GrNq6QGqoBSiy0IiICIiAiIgIiICIiAiIgxnqy9EW4xVAVQRFUFKIipREQEClEFbFdaiLNVcClEWVgiIiiIiD//Z"/>
          <p:cNvSpPr>
            <a:spLocks noChangeAspect="1" noChangeArrowheads="1"/>
          </p:cNvSpPr>
          <p:nvPr/>
        </p:nvSpPr>
        <p:spPr bwMode="auto">
          <a:xfrm>
            <a:off x="3" y="-144493"/>
            <a:ext cx="304853" cy="30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lstStyle/>
          <a:p>
            <a:pPr defTabSz="457111" fontAlgn="base">
              <a:spcBef>
                <a:spcPct val="0"/>
              </a:spcBef>
              <a:spcAft>
                <a:spcPct val="0"/>
              </a:spcAft>
            </a:pPr>
            <a:endParaRPr lang="en-GB">
              <a:solidFill>
                <a:prstClr val="black"/>
              </a:solidFill>
              <a:latin typeface="Arial" charset="0"/>
              <a:ea typeface="ＭＳ Ｐゴシック" pitchFamily="34" charset="-128"/>
            </a:endParaRPr>
          </a:p>
        </p:txBody>
      </p:sp>
      <p:pic>
        <p:nvPicPr>
          <p:cNvPr id="27666" name="Picture 1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2304" y="4627046"/>
            <a:ext cx="566835" cy="56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863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icture1b.jpg"/>
          <p:cNvPicPr>
            <a:picLocks noChangeAspect="1"/>
          </p:cNvPicPr>
          <p:nvPr/>
        </p:nvPicPr>
        <p:blipFill>
          <a:blip r:embed="rId3" cstate="screen">
            <a:extLst>
              <a:ext uri="{28A0092B-C50C-407E-A947-70E740481C1C}">
                <a14:useLocalDpi xmlns:a14="http://schemas.microsoft.com/office/drawing/2010/main"/>
              </a:ext>
            </a:extLst>
          </a:blip>
          <a:srcRect t="-4878"/>
          <a:stretch>
            <a:fillRect/>
          </a:stretch>
        </p:blipFill>
        <p:spPr bwMode="auto">
          <a:xfrm>
            <a:off x="0" y="-169901"/>
            <a:ext cx="9145588" cy="364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ubtitle 2"/>
          <p:cNvSpPr txBox="1">
            <a:spLocks/>
          </p:cNvSpPr>
          <p:nvPr/>
        </p:nvSpPr>
        <p:spPr bwMode="auto">
          <a:xfrm>
            <a:off x="614470" y="4536538"/>
            <a:ext cx="6732627" cy="9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1" rIns="91440" bIns="4572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1" eaLnBrk="1" fontAlgn="base" hangingPunct="1">
              <a:lnSpc>
                <a:spcPts val="3562"/>
              </a:lnSpc>
              <a:spcBef>
                <a:spcPct val="0"/>
              </a:spcBef>
              <a:spcAft>
                <a:spcPct val="0"/>
              </a:spcAft>
              <a:buClr>
                <a:srgbClr val="A4B303"/>
              </a:buClr>
            </a:pPr>
            <a:r>
              <a:rPr lang="en-GB" sz="3500" dirty="0" smtClean="0">
                <a:solidFill>
                  <a:srgbClr val="FFFFFF"/>
                </a:solidFill>
                <a:latin typeface="Calibri" pitchFamily="34" charset="0"/>
                <a:cs typeface="Calibri" pitchFamily="34" charset="0"/>
              </a:rPr>
              <a:t>Bringing </a:t>
            </a:r>
            <a:r>
              <a:rPr lang="en-GB" sz="3500" dirty="0">
                <a:solidFill>
                  <a:srgbClr val="FFFFFF"/>
                </a:solidFill>
                <a:latin typeface="Calibri" pitchFamily="34" charset="0"/>
                <a:cs typeface="Calibri" pitchFamily="34" charset="0"/>
              </a:rPr>
              <a:t>your </a:t>
            </a:r>
            <a:r>
              <a:rPr lang="en-GB" sz="3500" dirty="0" smtClean="0">
                <a:solidFill>
                  <a:srgbClr val="FFFFFF"/>
                </a:solidFill>
                <a:latin typeface="Calibri" pitchFamily="34" charset="0"/>
                <a:cs typeface="Calibri" pitchFamily="34" charset="0"/>
              </a:rPr>
              <a:t>Golf </a:t>
            </a:r>
            <a:r>
              <a:rPr lang="en-GB" sz="3500" dirty="0">
                <a:solidFill>
                  <a:srgbClr val="FFFFFF"/>
                </a:solidFill>
                <a:latin typeface="Calibri" pitchFamily="34" charset="0"/>
                <a:cs typeface="Calibri" pitchFamily="34" charset="0"/>
              </a:rPr>
              <a:t>C</a:t>
            </a:r>
            <a:r>
              <a:rPr lang="en-GB" sz="3500" dirty="0" smtClean="0">
                <a:solidFill>
                  <a:srgbClr val="FFFFFF"/>
                </a:solidFill>
                <a:latin typeface="Calibri" pitchFamily="34" charset="0"/>
                <a:cs typeface="Calibri" pitchFamily="34" charset="0"/>
              </a:rPr>
              <a:t>ourse </a:t>
            </a:r>
            <a:r>
              <a:rPr lang="en-GB" sz="3500" dirty="0">
                <a:solidFill>
                  <a:srgbClr val="FFFFFF"/>
                </a:solidFill>
                <a:latin typeface="Calibri" pitchFamily="34" charset="0"/>
                <a:cs typeface="Calibri" pitchFamily="34" charset="0"/>
              </a:rPr>
              <a:t>to </a:t>
            </a:r>
            <a:r>
              <a:rPr lang="en-GB" sz="3500" dirty="0" smtClean="0">
                <a:solidFill>
                  <a:srgbClr val="FFFFFF"/>
                </a:solidFill>
                <a:latin typeface="Calibri" pitchFamily="34" charset="0"/>
                <a:cs typeface="Calibri" pitchFamily="34" charset="0"/>
              </a:rPr>
              <a:t>Life</a:t>
            </a:r>
            <a:endParaRPr lang="en-GB" sz="3500" dirty="0">
              <a:solidFill>
                <a:srgbClr val="FFFFFF"/>
              </a:solidFill>
              <a:latin typeface="Calibri" pitchFamily="34" charset="0"/>
              <a:cs typeface="Calibri" pitchFamily="34" charset="0"/>
            </a:endParaRPr>
          </a:p>
          <a:p>
            <a:pPr defTabSz="457201" eaLnBrk="1" fontAlgn="base" hangingPunct="1">
              <a:lnSpc>
                <a:spcPts val="3562"/>
              </a:lnSpc>
              <a:spcBef>
                <a:spcPct val="0"/>
              </a:spcBef>
              <a:spcAft>
                <a:spcPct val="0"/>
              </a:spcAft>
              <a:buClr>
                <a:srgbClr val="A4B303"/>
              </a:buClr>
            </a:pPr>
            <a:endParaRPr lang="en-GB" sz="3500" dirty="0">
              <a:solidFill>
                <a:srgbClr val="FFFFFF"/>
              </a:solidFill>
              <a:latin typeface="Calibri" pitchFamily="34" charset="0"/>
              <a:cs typeface="Calibri" pitchFamily="34" charset="0"/>
            </a:endParaRPr>
          </a:p>
        </p:txBody>
      </p:sp>
      <p:sp>
        <p:nvSpPr>
          <p:cNvPr id="11268" name="Rectangle 1"/>
          <p:cNvSpPr>
            <a:spLocks noChangeArrowheads="1"/>
          </p:cNvSpPr>
          <p:nvPr/>
        </p:nvSpPr>
        <p:spPr bwMode="auto">
          <a:xfrm>
            <a:off x="4248888" y="6099002"/>
            <a:ext cx="4626778" cy="55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1" rIns="91440" bIns="45721">
            <a:spAutoFit/>
          </a:bodyPr>
          <a:lstStyle/>
          <a:p>
            <a:pPr algn="r" defTabSz="457201" fontAlgn="base">
              <a:lnSpc>
                <a:spcPts val="3562"/>
              </a:lnSpc>
              <a:spcBef>
                <a:spcPct val="0"/>
              </a:spcBef>
              <a:spcAft>
                <a:spcPct val="0"/>
              </a:spcAft>
              <a:buClr>
                <a:srgbClr val="A4B303"/>
              </a:buClr>
            </a:pPr>
            <a:r>
              <a:rPr lang="en-GB" sz="2400">
                <a:solidFill>
                  <a:srgbClr val="FFFFFF"/>
                </a:solidFill>
                <a:ea typeface="ＭＳ Ｐゴシック" pitchFamily="34" charset="-128"/>
                <a:cs typeface="Calibri" pitchFamily="34" charset="0"/>
              </a:rPr>
              <a:t>Unlocking Golf’s True Potential</a:t>
            </a:r>
          </a:p>
        </p:txBody>
      </p:sp>
    </p:spTree>
    <p:extLst>
      <p:ext uri="{BB962C8B-B14F-4D97-AF65-F5344CB8AC3E}">
        <p14:creationId xmlns:p14="http://schemas.microsoft.com/office/powerpoint/2010/main" val="2713699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477790"/>
            <a:ext cx="9145588" cy="1692667"/>
          </a:xfrm>
          <a:prstGeom prst="rect">
            <a:avLst/>
          </a:prstGeom>
          <a:solidFill>
            <a:srgbClr val="5D7502">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30723" name="Title 1"/>
          <p:cNvSpPr>
            <a:spLocks noGrp="1"/>
          </p:cNvSpPr>
          <p:nvPr>
            <p:ph type="title"/>
          </p:nvPr>
        </p:nvSpPr>
        <p:spPr>
          <a:xfrm>
            <a:off x="457279" y="0"/>
            <a:ext cx="5677886" cy="1028938"/>
          </a:xfrm>
        </p:spPr>
        <p:txBody>
          <a:bodyPr/>
          <a:lstStyle/>
          <a:p>
            <a:pPr algn="l">
              <a:defRPr/>
            </a:pPr>
            <a:r>
              <a:rPr lang="en-GB" sz="3000" dirty="0">
                <a:solidFill>
                  <a:srgbClr val="FFFFFF"/>
                </a:solidFill>
                <a:latin typeface="+mn-lt"/>
                <a:ea typeface="ＭＳ Ｐゴシック" pitchFamily="34" charset="-128"/>
              </a:rPr>
              <a:t>Suitable </a:t>
            </a:r>
            <a:r>
              <a:rPr lang="en-GB" sz="3000" dirty="0" smtClean="0">
                <a:solidFill>
                  <a:srgbClr val="FFFFFF"/>
                </a:solidFill>
                <a:latin typeface="+mn-lt"/>
                <a:ea typeface="ＭＳ Ｐゴシック" pitchFamily="34" charset="-128"/>
              </a:rPr>
              <a:t>High Impact </a:t>
            </a:r>
            <a:r>
              <a:rPr lang="en-GB" sz="3000" dirty="0">
                <a:solidFill>
                  <a:srgbClr val="FFFFFF"/>
                </a:solidFill>
                <a:latin typeface="+mn-lt"/>
                <a:ea typeface="ＭＳ Ｐゴシック" pitchFamily="34" charset="-128"/>
              </a:rPr>
              <a:t>A</a:t>
            </a:r>
            <a:r>
              <a:rPr lang="en-GB" sz="3000" dirty="0" smtClean="0">
                <a:solidFill>
                  <a:srgbClr val="FFFFFF"/>
                </a:solidFill>
                <a:latin typeface="+mn-lt"/>
                <a:ea typeface="ＭＳ Ｐゴシック" pitchFamily="34" charset="-128"/>
              </a:rPr>
              <a:t>reas </a:t>
            </a:r>
            <a:endParaRPr lang="en-GB" sz="3000" dirty="0">
              <a:solidFill>
                <a:srgbClr val="FFFFFF"/>
              </a:solidFill>
              <a:latin typeface="+mn-lt"/>
              <a:ea typeface="ＭＳ Ｐゴシック" pitchFamily="34" charset="-128"/>
            </a:endParaRPr>
          </a:p>
        </p:txBody>
      </p:sp>
      <p:pic>
        <p:nvPicPr>
          <p:cNvPr id="2050" name="Picture 2" descr="C:\Users\lbeam\AppData\Local\Microsoft\Windows\Temporary Internet Files\Content.Outlook\33QBV4O1\map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4" y="1223042"/>
            <a:ext cx="9144000" cy="441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74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423937" y="0"/>
            <a:ext cx="5138042" cy="1041641"/>
          </a:xfrm>
        </p:spPr>
        <p:txBody>
          <a:bodyPr/>
          <a:lstStyle/>
          <a:p>
            <a:pPr algn="l">
              <a:defRPr/>
            </a:pPr>
            <a:r>
              <a:rPr lang="en-GB" sz="3000" dirty="0">
                <a:solidFill>
                  <a:srgbClr val="FFFFFF"/>
                </a:solidFill>
                <a:latin typeface="+mn-lt"/>
                <a:ea typeface="ＭＳ Ｐゴシック" pitchFamily="34" charset="-128"/>
                <a:cs typeface="Arial" charset="0"/>
              </a:rPr>
              <a:t>Add </a:t>
            </a:r>
            <a:r>
              <a:rPr lang="en-GB" sz="3000" dirty="0" smtClean="0">
                <a:solidFill>
                  <a:srgbClr val="FFFFFF"/>
                </a:solidFill>
                <a:latin typeface="+mn-lt"/>
                <a:ea typeface="ＭＳ Ｐゴシック" pitchFamily="34" charset="-128"/>
                <a:cs typeface="Arial" charset="0"/>
              </a:rPr>
              <a:t>Color </a:t>
            </a:r>
            <a:r>
              <a:rPr lang="en-GB" sz="3000" dirty="0">
                <a:solidFill>
                  <a:srgbClr val="FFFFFF"/>
                </a:solidFill>
                <a:latin typeface="+mn-lt"/>
                <a:ea typeface="ＭＳ Ｐゴシック" pitchFamily="34" charset="-128"/>
                <a:cs typeface="Arial" charset="0"/>
              </a:rPr>
              <a:t>and </a:t>
            </a:r>
            <a:r>
              <a:rPr lang="en-GB" sz="3000" dirty="0" smtClean="0">
                <a:solidFill>
                  <a:srgbClr val="FFFFFF"/>
                </a:solidFill>
                <a:latin typeface="+mn-lt"/>
                <a:ea typeface="ＭＳ Ｐゴシック" pitchFamily="34" charset="-128"/>
                <a:cs typeface="Arial" charset="0"/>
              </a:rPr>
              <a:t>Interest</a:t>
            </a:r>
            <a:endParaRPr lang="en-GB" sz="3000" dirty="0">
              <a:solidFill>
                <a:srgbClr val="FFFFFF"/>
              </a:solidFill>
              <a:latin typeface="+mn-lt"/>
              <a:ea typeface="ＭＳ Ｐゴシック" pitchFamily="34" charset="-128"/>
              <a:cs typeface="Arial" charset="0"/>
            </a:endParaRPr>
          </a:p>
        </p:txBody>
      </p:sp>
      <p:sp>
        <p:nvSpPr>
          <p:cNvPr id="32792" name="Content Placeholder 2"/>
          <p:cNvSpPr>
            <a:spLocks noGrp="1"/>
          </p:cNvSpPr>
          <p:nvPr>
            <p:ph idx="1"/>
          </p:nvPr>
        </p:nvSpPr>
        <p:spPr>
          <a:xfrm>
            <a:off x="335021" y="5750343"/>
            <a:ext cx="8583201" cy="402104"/>
          </a:xfrm>
        </p:spPr>
        <p:txBody>
          <a:bodyPr anchor="ctr"/>
          <a:lstStyle/>
          <a:p>
            <a:pPr marL="0" indent="0" eaLnBrk="1" hangingPunct="1">
              <a:spcBef>
                <a:spcPts val="1200"/>
              </a:spcBef>
              <a:buNone/>
            </a:pPr>
            <a:r>
              <a:rPr lang="en-GB" sz="1600" dirty="0">
                <a:ea typeface="ＭＳ Ｐゴシック" pitchFamily="34" charset="-128"/>
              </a:rPr>
              <a:t>Native seed from </a:t>
            </a:r>
            <a:r>
              <a:rPr lang="en-US" sz="1600" b="1" dirty="0" err="1">
                <a:ea typeface="ＭＳ Ｐゴシック" pitchFamily="34" charset="-128"/>
              </a:rPr>
              <a:t>Applewood</a:t>
            </a:r>
            <a:r>
              <a:rPr lang="en-US" sz="1600" b="1" dirty="0">
                <a:ea typeface="ＭＳ Ｐゴシック" pitchFamily="34" charset="-128"/>
              </a:rPr>
              <a:t> Seed Co., Arvada, </a:t>
            </a:r>
            <a:r>
              <a:rPr lang="en-US" sz="1600" b="1" dirty="0" smtClean="0">
                <a:ea typeface="ＭＳ Ｐゴシック" pitchFamily="34" charset="-128"/>
              </a:rPr>
              <a:t>Colo</a:t>
            </a:r>
            <a:r>
              <a:rPr lang="en-US" sz="1600" b="1" dirty="0">
                <a:ea typeface="ＭＳ Ｐゴシック" pitchFamily="34" charset="-128"/>
              </a:rPr>
              <a:t>. </a:t>
            </a:r>
            <a:r>
              <a:rPr lang="en-US" sz="1600" dirty="0">
                <a:ea typeface="ＭＳ Ｐゴシック" pitchFamily="34" charset="-128"/>
              </a:rPr>
              <a:t>Contact: Diane </a:t>
            </a:r>
            <a:r>
              <a:rPr lang="en-US" sz="1600" dirty="0" smtClean="0">
                <a:ea typeface="ＭＳ Ｐゴシック" pitchFamily="34" charset="-128"/>
              </a:rPr>
              <a:t>Wilson (303) 431-7333</a:t>
            </a:r>
            <a:endParaRPr lang="en-US" sz="1600" dirty="0">
              <a:ea typeface="ＭＳ Ｐゴシック" pitchFamily="34" charset="-128"/>
            </a:endParaRPr>
          </a:p>
        </p:txBody>
      </p:sp>
      <p:sp>
        <p:nvSpPr>
          <p:cNvPr id="6" name="Rectangle 5"/>
          <p:cNvSpPr/>
          <p:nvPr/>
        </p:nvSpPr>
        <p:spPr>
          <a:xfrm>
            <a:off x="0" y="1527529"/>
            <a:ext cx="9145588" cy="4144334"/>
          </a:xfrm>
          <a:prstGeom prst="rect">
            <a:avLst/>
          </a:prstGeom>
          <a:solidFill>
            <a:srgbClr val="5D7502">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32772" name="Content Placeholder 2"/>
          <p:cNvSpPr txBox="1">
            <a:spLocks/>
          </p:cNvSpPr>
          <p:nvPr/>
        </p:nvSpPr>
        <p:spPr bwMode="auto">
          <a:xfrm>
            <a:off x="7526850" y="5213286"/>
            <a:ext cx="927261" cy="38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457111" fontAlgn="base">
              <a:spcBef>
                <a:spcPct val="0"/>
              </a:spcBef>
              <a:spcAft>
                <a:spcPct val="0"/>
              </a:spcAft>
            </a:pPr>
            <a:r>
              <a:rPr lang="en-GB" sz="1400" dirty="0">
                <a:solidFill>
                  <a:srgbClr val="FFFFFF"/>
                </a:solidFill>
                <a:latin typeface="Calibri" pitchFamily="34" charset="0"/>
              </a:rPr>
              <a:t>Yarrow</a:t>
            </a:r>
          </a:p>
        </p:txBody>
      </p:sp>
      <p:pic>
        <p:nvPicPr>
          <p:cNvPr id="32773" name="Picture 6" descr="Birdsfoot Trefoil - L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054" y="1741891"/>
            <a:ext cx="1440113" cy="1440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Black Knapweed - L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43501" y="1741891"/>
            <a:ext cx="1440113" cy="1440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0" descr="Devil 's Bit Scabious - L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53532" y="1746655"/>
            <a:ext cx="1440112" cy="1440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2" descr="Field Scabious - L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61979" y="1757770"/>
            <a:ext cx="1440112" cy="1440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4" descr="Kidney Vetch - L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70425" y="1773652"/>
            <a:ext cx="1440112" cy="1440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6" descr="Lady 's Bedstraw - L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35054" y="3796592"/>
            <a:ext cx="1440113" cy="1440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8" descr="Selfheal - L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143501" y="3796592"/>
            <a:ext cx="1440113" cy="1440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20" descr="Wild Carrot 2 - L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853532" y="3796592"/>
            <a:ext cx="1440112" cy="1440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22" descr="Wild Red Clover - L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561979" y="3796592"/>
            <a:ext cx="1440112" cy="1440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24" descr="Yarrow - L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270425" y="3796591"/>
            <a:ext cx="1440112" cy="1440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Rectangle 1"/>
          <p:cNvSpPr>
            <a:spLocks noChangeArrowheads="1"/>
          </p:cNvSpPr>
          <p:nvPr/>
        </p:nvSpPr>
        <p:spPr bwMode="auto">
          <a:xfrm>
            <a:off x="5608818" y="5268548"/>
            <a:ext cx="1346434" cy="30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3" rIns="91422" bIns="45713">
            <a:spAutoFit/>
          </a:bodyPr>
          <a:lstStyle/>
          <a:p>
            <a:pPr defTabSz="457111" fontAlgn="base">
              <a:spcBef>
                <a:spcPct val="0"/>
              </a:spcBef>
              <a:spcAft>
                <a:spcPct val="0"/>
              </a:spcAft>
            </a:pPr>
            <a:r>
              <a:rPr lang="en-GB" sz="1400" dirty="0">
                <a:solidFill>
                  <a:srgbClr val="FFFFFF"/>
                </a:solidFill>
                <a:ea typeface="ＭＳ Ｐゴシック" pitchFamily="34" charset="-128"/>
              </a:rPr>
              <a:t>Wild Red Clover</a:t>
            </a:r>
          </a:p>
        </p:txBody>
      </p:sp>
      <p:sp>
        <p:nvSpPr>
          <p:cNvPr id="32784" name="Rectangle 15"/>
          <p:cNvSpPr>
            <a:spLocks noChangeArrowheads="1"/>
          </p:cNvSpPr>
          <p:nvPr/>
        </p:nvSpPr>
        <p:spPr bwMode="auto">
          <a:xfrm>
            <a:off x="4061530" y="5258770"/>
            <a:ext cx="1022528" cy="30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3" rIns="91422" bIns="45713">
            <a:spAutoFit/>
          </a:bodyPr>
          <a:lstStyle/>
          <a:p>
            <a:pPr defTabSz="457111" fontAlgn="base">
              <a:spcBef>
                <a:spcPct val="0"/>
              </a:spcBef>
              <a:spcAft>
                <a:spcPct val="0"/>
              </a:spcAft>
            </a:pPr>
            <a:r>
              <a:rPr lang="en-GB" sz="1400" dirty="0">
                <a:solidFill>
                  <a:srgbClr val="FFFFFF"/>
                </a:solidFill>
                <a:ea typeface="ＭＳ Ｐゴシック" pitchFamily="34" charset="-128"/>
              </a:rPr>
              <a:t>Wild Carrot</a:t>
            </a:r>
          </a:p>
        </p:txBody>
      </p:sp>
      <p:sp>
        <p:nvSpPr>
          <p:cNvPr id="32785" name="Rectangle 16"/>
          <p:cNvSpPr>
            <a:spLocks noChangeArrowheads="1"/>
          </p:cNvSpPr>
          <p:nvPr/>
        </p:nvSpPr>
        <p:spPr bwMode="auto">
          <a:xfrm>
            <a:off x="2491939" y="5259937"/>
            <a:ext cx="765308" cy="30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3" rIns="91422" bIns="45713">
            <a:spAutoFit/>
          </a:bodyPr>
          <a:lstStyle/>
          <a:p>
            <a:pPr defTabSz="457111" fontAlgn="base">
              <a:spcBef>
                <a:spcPct val="0"/>
              </a:spcBef>
              <a:spcAft>
                <a:spcPct val="0"/>
              </a:spcAft>
            </a:pPr>
            <a:r>
              <a:rPr lang="en-GB" sz="1400" dirty="0">
                <a:solidFill>
                  <a:srgbClr val="FFFFFF"/>
                </a:solidFill>
                <a:ea typeface="ＭＳ Ｐゴシック" pitchFamily="34" charset="-128"/>
              </a:rPr>
              <a:t>Selfheal</a:t>
            </a:r>
          </a:p>
        </p:txBody>
      </p:sp>
      <p:sp>
        <p:nvSpPr>
          <p:cNvPr id="32786" name="Rectangle 17"/>
          <p:cNvSpPr>
            <a:spLocks noChangeArrowheads="1"/>
          </p:cNvSpPr>
          <p:nvPr/>
        </p:nvSpPr>
        <p:spPr bwMode="auto">
          <a:xfrm>
            <a:off x="7483108" y="3231315"/>
            <a:ext cx="1130496" cy="30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3" rIns="91422" bIns="45713">
            <a:spAutoFit/>
          </a:bodyPr>
          <a:lstStyle/>
          <a:p>
            <a:pPr defTabSz="457111" fontAlgn="base">
              <a:spcBef>
                <a:spcPct val="0"/>
              </a:spcBef>
              <a:spcAft>
                <a:spcPct val="0"/>
              </a:spcAft>
            </a:pPr>
            <a:r>
              <a:rPr lang="en-GB" sz="1400" dirty="0">
                <a:solidFill>
                  <a:srgbClr val="FFFFFF"/>
                </a:solidFill>
                <a:ea typeface="ＭＳ Ｐゴシック" pitchFamily="34" charset="-128"/>
              </a:rPr>
              <a:t>Kidney Vetch</a:t>
            </a:r>
          </a:p>
        </p:txBody>
      </p:sp>
      <p:sp>
        <p:nvSpPr>
          <p:cNvPr id="32787" name="Rectangle 18"/>
          <p:cNvSpPr>
            <a:spLocks noChangeArrowheads="1"/>
          </p:cNvSpPr>
          <p:nvPr/>
        </p:nvSpPr>
        <p:spPr bwMode="auto">
          <a:xfrm>
            <a:off x="435054" y="5258770"/>
            <a:ext cx="1359136" cy="30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3" rIns="91422" bIns="45713">
            <a:spAutoFit/>
          </a:bodyPr>
          <a:lstStyle/>
          <a:p>
            <a:pPr defTabSz="457111" fontAlgn="base">
              <a:spcBef>
                <a:spcPct val="0"/>
              </a:spcBef>
              <a:spcAft>
                <a:spcPct val="0"/>
              </a:spcAft>
            </a:pPr>
            <a:r>
              <a:rPr lang="en-GB" sz="1400" dirty="0">
                <a:solidFill>
                  <a:srgbClr val="FFFFFF"/>
                </a:solidFill>
                <a:ea typeface="ＭＳ Ｐゴシック" pitchFamily="34" charset="-128"/>
              </a:rPr>
              <a:t>Lady's Bedstraw</a:t>
            </a:r>
          </a:p>
        </p:txBody>
      </p:sp>
      <p:sp>
        <p:nvSpPr>
          <p:cNvPr id="32788" name="Rectangle 19"/>
          <p:cNvSpPr>
            <a:spLocks noChangeArrowheads="1"/>
          </p:cNvSpPr>
          <p:nvPr/>
        </p:nvSpPr>
        <p:spPr bwMode="auto">
          <a:xfrm>
            <a:off x="5706054" y="3231315"/>
            <a:ext cx="1211473" cy="30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3" rIns="91422" bIns="45713">
            <a:spAutoFit/>
          </a:bodyPr>
          <a:lstStyle/>
          <a:p>
            <a:pPr defTabSz="457111" fontAlgn="base">
              <a:spcBef>
                <a:spcPct val="0"/>
              </a:spcBef>
              <a:spcAft>
                <a:spcPct val="0"/>
              </a:spcAft>
            </a:pPr>
            <a:r>
              <a:rPr lang="en-GB" sz="1400" dirty="0">
                <a:solidFill>
                  <a:srgbClr val="FFFFFF"/>
                </a:solidFill>
                <a:ea typeface="ＭＳ Ｐゴシック" pitchFamily="34" charset="-128"/>
              </a:rPr>
              <a:t>Field </a:t>
            </a:r>
            <a:r>
              <a:rPr lang="en-GB" sz="1400" dirty="0" err="1">
                <a:solidFill>
                  <a:srgbClr val="FFFFFF"/>
                </a:solidFill>
                <a:ea typeface="ＭＳ Ｐゴシック" pitchFamily="34" charset="-128"/>
              </a:rPr>
              <a:t>Scabious</a:t>
            </a:r>
            <a:endParaRPr lang="en-GB" sz="1400" dirty="0">
              <a:solidFill>
                <a:srgbClr val="FFFFFF"/>
              </a:solidFill>
              <a:ea typeface="ＭＳ Ｐゴシック" pitchFamily="34" charset="-128"/>
            </a:endParaRPr>
          </a:p>
        </p:txBody>
      </p:sp>
      <p:sp>
        <p:nvSpPr>
          <p:cNvPr id="32789" name="Rectangle 20"/>
          <p:cNvSpPr>
            <a:spLocks noChangeArrowheads="1"/>
          </p:cNvSpPr>
          <p:nvPr/>
        </p:nvSpPr>
        <p:spPr bwMode="auto">
          <a:xfrm>
            <a:off x="3783670" y="3221507"/>
            <a:ext cx="1579836" cy="30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3" rIns="91422" bIns="45713">
            <a:spAutoFit/>
          </a:bodyPr>
          <a:lstStyle/>
          <a:p>
            <a:pPr defTabSz="457111" fontAlgn="base">
              <a:spcBef>
                <a:spcPct val="0"/>
              </a:spcBef>
              <a:spcAft>
                <a:spcPct val="0"/>
              </a:spcAft>
            </a:pPr>
            <a:r>
              <a:rPr lang="en-GB" sz="1400" dirty="0">
                <a:solidFill>
                  <a:srgbClr val="FFFFFF"/>
                </a:solidFill>
                <a:ea typeface="ＭＳ Ｐゴシック" pitchFamily="34" charset="-128"/>
              </a:rPr>
              <a:t>Devil's Bit </a:t>
            </a:r>
            <a:r>
              <a:rPr lang="en-GB" sz="1400" dirty="0" err="1">
                <a:solidFill>
                  <a:srgbClr val="FFFFFF"/>
                </a:solidFill>
                <a:ea typeface="ＭＳ Ｐゴシック" pitchFamily="34" charset="-128"/>
              </a:rPr>
              <a:t>Scabious</a:t>
            </a:r>
            <a:endParaRPr lang="en-GB" sz="1400" dirty="0">
              <a:solidFill>
                <a:srgbClr val="FFFFFF"/>
              </a:solidFill>
              <a:ea typeface="ＭＳ Ｐゴシック" pitchFamily="34" charset="-128"/>
            </a:endParaRPr>
          </a:p>
        </p:txBody>
      </p:sp>
      <p:sp>
        <p:nvSpPr>
          <p:cNvPr id="32790" name="Rectangle 21"/>
          <p:cNvSpPr>
            <a:spLocks noChangeArrowheads="1"/>
          </p:cNvSpPr>
          <p:nvPr/>
        </p:nvSpPr>
        <p:spPr bwMode="auto">
          <a:xfrm>
            <a:off x="2170540" y="3231315"/>
            <a:ext cx="1373426" cy="30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3" rIns="91422" bIns="45713">
            <a:spAutoFit/>
          </a:bodyPr>
          <a:lstStyle/>
          <a:p>
            <a:pPr defTabSz="457111" fontAlgn="base">
              <a:spcBef>
                <a:spcPct val="0"/>
              </a:spcBef>
              <a:spcAft>
                <a:spcPct val="0"/>
              </a:spcAft>
            </a:pPr>
            <a:r>
              <a:rPr lang="en-GB" sz="1400" dirty="0">
                <a:solidFill>
                  <a:srgbClr val="FFFFFF"/>
                </a:solidFill>
                <a:ea typeface="ＭＳ Ｐゴシック" pitchFamily="34" charset="-128"/>
              </a:rPr>
              <a:t>Black Knapweed</a:t>
            </a:r>
          </a:p>
        </p:txBody>
      </p:sp>
      <p:sp>
        <p:nvSpPr>
          <p:cNvPr id="32791" name="Rectangle 2"/>
          <p:cNvSpPr>
            <a:spLocks noChangeArrowheads="1"/>
          </p:cNvSpPr>
          <p:nvPr/>
        </p:nvSpPr>
        <p:spPr bwMode="auto">
          <a:xfrm>
            <a:off x="435054" y="3213848"/>
            <a:ext cx="1343258" cy="30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3" rIns="91422" bIns="45713">
            <a:spAutoFit/>
          </a:bodyPr>
          <a:lstStyle/>
          <a:p>
            <a:pPr defTabSz="457111" fontAlgn="base">
              <a:spcBef>
                <a:spcPct val="0"/>
              </a:spcBef>
              <a:spcAft>
                <a:spcPct val="0"/>
              </a:spcAft>
            </a:pPr>
            <a:r>
              <a:rPr lang="en-GB" sz="1400" dirty="0" err="1">
                <a:solidFill>
                  <a:srgbClr val="FFFFFF"/>
                </a:solidFill>
                <a:ea typeface="ＭＳ Ｐゴシック" pitchFamily="34" charset="-128"/>
              </a:rPr>
              <a:t>Birdsfoot</a:t>
            </a:r>
            <a:r>
              <a:rPr lang="en-GB" sz="1400" dirty="0">
                <a:solidFill>
                  <a:srgbClr val="FFFFFF"/>
                </a:solidFill>
                <a:ea typeface="ＭＳ Ｐゴシック" pitchFamily="34" charset="-128"/>
              </a:rPr>
              <a:t> Trefoil</a:t>
            </a:r>
          </a:p>
        </p:txBody>
      </p:sp>
    </p:spTree>
    <p:extLst>
      <p:ext uri="{BB962C8B-B14F-4D97-AF65-F5344CB8AC3E}">
        <p14:creationId xmlns:p14="http://schemas.microsoft.com/office/powerpoint/2010/main" val="2575392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G:\Customer Management\Turf and Landscape\Turf\A &amp; P\Operation Pollinator\Champion Clubs\John o Gaunt\IMAG02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038" y="1059111"/>
            <a:ext cx="3383550" cy="511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 y="1795879"/>
            <a:ext cx="5708054" cy="3640980"/>
          </a:xfrm>
          <a:prstGeom prst="rect">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431" tIns="45717" rIns="91431" bIns="45717" anchor="ctr"/>
          <a:lstStyle/>
          <a:p>
            <a:pPr algn="ctr" defTabSz="457156" fontAlgn="base">
              <a:spcBef>
                <a:spcPct val="0"/>
              </a:spcBef>
              <a:spcAft>
                <a:spcPct val="0"/>
              </a:spcAft>
              <a:defRPr/>
            </a:pPr>
            <a:endParaRPr lang="en-US">
              <a:solidFill>
                <a:prstClr val="white"/>
              </a:solidFill>
            </a:endParaRPr>
          </a:p>
        </p:txBody>
      </p:sp>
      <p:sp>
        <p:nvSpPr>
          <p:cNvPr id="12291" name="Title 1"/>
          <p:cNvSpPr>
            <a:spLocks noGrp="1"/>
          </p:cNvSpPr>
          <p:nvPr>
            <p:ph type="title"/>
          </p:nvPr>
        </p:nvSpPr>
        <p:spPr>
          <a:xfrm>
            <a:off x="-511812" y="173451"/>
            <a:ext cx="6598058" cy="776467"/>
          </a:xfrm>
        </p:spPr>
        <p:txBody>
          <a:bodyPr/>
          <a:lstStyle/>
          <a:p>
            <a:pPr eaLnBrk="1" hangingPunct="1">
              <a:defRPr/>
            </a:pPr>
            <a:r>
              <a:rPr lang="en-GB" sz="3200" dirty="0" smtClean="0">
                <a:solidFill>
                  <a:srgbClr val="FFFFFF"/>
                </a:solidFill>
                <a:latin typeface="+mn-lt"/>
                <a:ea typeface="ＭＳ Ｐゴシック" pitchFamily="34" charset="-128"/>
                <a:cs typeface="Arial" charset="0"/>
              </a:rPr>
              <a:t>What is Operation Pollinator?</a:t>
            </a:r>
            <a:endParaRPr lang="en-GB" sz="3200" dirty="0">
              <a:solidFill>
                <a:srgbClr val="FFFFFF"/>
              </a:solidFill>
              <a:latin typeface="+mn-lt"/>
              <a:ea typeface="ＭＳ Ｐゴシック" pitchFamily="34" charset="-128"/>
              <a:cs typeface="Arial" charset="0"/>
            </a:endParaRPr>
          </a:p>
        </p:txBody>
      </p:sp>
      <p:sp>
        <p:nvSpPr>
          <p:cNvPr id="13316" name="Content Placeholder 2"/>
          <p:cNvSpPr>
            <a:spLocks noGrp="1"/>
          </p:cNvSpPr>
          <p:nvPr>
            <p:ph idx="1"/>
          </p:nvPr>
        </p:nvSpPr>
        <p:spPr>
          <a:xfrm>
            <a:off x="121868" y="1801188"/>
            <a:ext cx="5259107" cy="2383101"/>
          </a:xfrm>
        </p:spPr>
        <p:txBody>
          <a:bodyPr/>
          <a:lstStyle/>
          <a:p>
            <a:r>
              <a:rPr lang="en-US" sz="2400" dirty="0" smtClean="0">
                <a:solidFill>
                  <a:schemeClr val="bg1"/>
                </a:solidFill>
              </a:rPr>
              <a:t>Global initiative that began in Europe, expanding into the US</a:t>
            </a:r>
          </a:p>
          <a:p>
            <a:r>
              <a:rPr lang="en-US" sz="2400" dirty="0">
                <a:solidFill>
                  <a:schemeClr val="bg1"/>
                </a:solidFill>
              </a:rPr>
              <a:t>B</a:t>
            </a:r>
            <a:r>
              <a:rPr lang="en-US" sz="2400" dirty="0" smtClean="0">
                <a:solidFill>
                  <a:schemeClr val="bg1"/>
                </a:solidFill>
              </a:rPr>
              <a:t>ased </a:t>
            </a:r>
            <a:r>
              <a:rPr lang="en-US" sz="2400" dirty="0">
                <a:solidFill>
                  <a:schemeClr val="bg1"/>
                </a:solidFill>
              </a:rPr>
              <a:t>on scientific </a:t>
            </a:r>
            <a:r>
              <a:rPr lang="en-US" sz="2400" dirty="0" smtClean="0">
                <a:solidFill>
                  <a:schemeClr val="bg1"/>
                </a:solidFill>
              </a:rPr>
              <a:t>research</a:t>
            </a:r>
          </a:p>
          <a:p>
            <a:r>
              <a:rPr lang="en-US" sz="2400" dirty="0" smtClean="0">
                <a:solidFill>
                  <a:schemeClr val="bg1"/>
                </a:solidFill>
              </a:rPr>
              <a:t>Operation </a:t>
            </a:r>
            <a:r>
              <a:rPr lang="en-US" sz="2400" dirty="0">
                <a:solidFill>
                  <a:schemeClr val="bg1"/>
                </a:solidFill>
              </a:rPr>
              <a:t>Pollinator - feeding bees &amp; protecting the environment for </a:t>
            </a:r>
            <a:r>
              <a:rPr lang="en-US" sz="2400" dirty="0" smtClean="0">
                <a:solidFill>
                  <a:schemeClr val="bg1"/>
                </a:solidFill>
              </a:rPr>
              <a:t>over 10 years</a:t>
            </a:r>
          </a:p>
          <a:p>
            <a:pPr marL="179370" indent="-179370">
              <a:spcBef>
                <a:spcPts val="2400"/>
              </a:spcBef>
              <a:defRPr/>
            </a:pPr>
            <a:endParaRPr lang="en-GB" sz="2800" dirty="0">
              <a:solidFill>
                <a:srgbClr val="FFFFFF"/>
              </a:solidFill>
              <a:ea typeface="ＭＳ Ｐゴシック" pitchFamily="34" charset="-128"/>
            </a:endParaRPr>
          </a:p>
          <a:p>
            <a:pPr marL="179370" indent="-179370">
              <a:spcBef>
                <a:spcPts val="2400"/>
              </a:spcBef>
              <a:defRPr/>
            </a:pPr>
            <a:endParaRPr lang="en-GB" sz="2800" dirty="0">
              <a:solidFill>
                <a:srgbClr val="FFFFFF"/>
              </a:solidFill>
              <a:ea typeface="ＭＳ Ｐゴシック" pitchFamily="34" charset="-128"/>
            </a:endParaRPr>
          </a:p>
        </p:txBody>
      </p:sp>
      <p:cxnSp>
        <p:nvCxnSpPr>
          <p:cNvPr id="5" name="Straight Connector 4"/>
          <p:cNvCxnSpPr/>
          <p:nvPr/>
        </p:nvCxnSpPr>
        <p:spPr>
          <a:xfrm>
            <a:off x="5733459" y="1016235"/>
            <a:ext cx="0" cy="515739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371149" y="3863282"/>
            <a:ext cx="955841" cy="959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7" rIns="91431" bIns="45717" anchor="ctr"/>
          <a:lstStyle/>
          <a:p>
            <a:pPr algn="ctr" defTabSz="457156" fontAlgn="base">
              <a:spcBef>
                <a:spcPct val="0"/>
              </a:spcBef>
              <a:spcAft>
                <a:spcPct val="0"/>
              </a:spcAft>
              <a:defRPr/>
            </a:pPr>
            <a:endParaRPr lang="en-US">
              <a:solidFill>
                <a:prstClr val="white"/>
              </a:solidFill>
            </a:endParaRPr>
          </a:p>
        </p:txBody>
      </p:sp>
      <p:pic>
        <p:nvPicPr>
          <p:cNvPr id="12298" name="Picture 3" descr="Project objective Icons-03.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285410" y="3777538"/>
            <a:ext cx="1095565" cy="109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a:spLocks noChangeAspect="1"/>
          </p:cNvSpPr>
          <p:nvPr/>
        </p:nvSpPr>
        <p:spPr bwMode="auto">
          <a:xfrm>
            <a:off x="3275584" y="4261839"/>
            <a:ext cx="825643" cy="82569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7" rIns="91431" bIns="45717" anchor="ctr"/>
          <a:lstStyle/>
          <a:p>
            <a:pPr algn="ctr" defTabSz="457156" fontAlgn="base">
              <a:spcBef>
                <a:spcPct val="0"/>
              </a:spcBef>
              <a:spcAft>
                <a:spcPct val="0"/>
              </a:spcAft>
              <a:defRPr/>
            </a:pPr>
            <a:endParaRPr lang="en-US">
              <a:solidFill>
                <a:prstClr val="white"/>
              </a:solidFill>
            </a:endParaRPr>
          </a:p>
        </p:txBody>
      </p:sp>
      <p:pic>
        <p:nvPicPr>
          <p:cNvPr id="12300" name="Picture 6" descr="Benefits Icons-05.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78727" y="4206262"/>
            <a:ext cx="939963" cy="93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1941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mily\Desktop\IMG_35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79084" y="1240070"/>
            <a:ext cx="3389181" cy="2541888"/>
          </a:xfrm>
          <a:prstGeom prst="rect">
            <a:avLst/>
          </a:prstGeom>
          <a:ln>
            <a:noFill/>
          </a:ln>
          <a:effectLst>
            <a:outerShdw blurRad="292100" dist="139700" dir="2700000" algn="tl" rotWithShape="0">
              <a:srgbClr val="333333">
                <a:alpha val="65000"/>
              </a:srgbClr>
            </a:outerShdw>
          </a:effectLst>
        </p:spPr>
      </p:pic>
      <p:pic>
        <p:nvPicPr>
          <p:cNvPr id="6" name="Picture 6" descr="M:\Research\EDobbs\Operation Pollinator\IMG_353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01222" y="3672229"/>
            <a:ext cx="3933664" cy="298451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7300571" y="1353312"/>
            <a:ext cx="1491674" cy="33855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Step 2</a:t>
            </a:r>
            <a:r>
              <a:rPr lang="en-US" sz="1600" dirty="0" smtClean="0"/>
              <a:t>:  </a:t>
            </a:r>
            <a:r>
              <a:rPr lang="en-US" sz="1600" dirty="0"/>
              <a:t>Mow</a:t>
            </a:r>
          </a:p>
        </p:txBody>
      </p:sp>
      <p:sp>
        <p:nvSpPr>
          <p:cNvPr id="3" name="Rectangle 2"/>
          <p:cNvSpPr/>
          <p:nvPr/>
        </p:nvSpPr>
        <p:spPr>
          <a:xfrm>
            <a:off x="4776826" y="3852642"/>
            <a:ext cx="1762963"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solidFill>
                  <a:srgbClr val="000000"/>
                </a:solidFill>
              </a:rPr>
              <a:t>Step </a:t>
            </a:r>
            <a:r>
              <a:rPr lang="en-US" sz="1600" dirty="0" smtClean="0">
                <a:solidFill>
                  <a:srgbClr val="000000"/>
                </a:solidFill>
              </a:rPr>
              <a:t>3: </a:t>
            </a:r>
          </a:p>
          <a:p>
            <a:r>
              <a:rPr lang="en-US" sz="1600" dirty="0" smtClean="0">
                <a:solidFill>
                  <a:srgbClr val="000000"/>
                </a:solidFill>
              </a:rPr>
              <a:t>Spray </a:t>
            </a:r>
            <a:r>
              <a:rPr lang="en-US" sz="1600" dirty="0">
                <a:solidFill>
                  <a:srgbClr val="000000"/>
                </a:solidFill>
              </a:rPr>
              <a:t>a </a:t>
            </a:r>
            <a:r>
              <a:rPr lang="en-US" sz="1600" dirty="0" err="1">
                <a:solidFill>
                  <a:srgbClr val="000000"/>
                </a:solidFill>
              </a:rPr>
              <a:t>burndown</a:t>
            </a:r>
            <a:r>
              <a:rPr lang="en-US" sz="1600" dirty="0">
                <a:solidFill>
                  <a:srgbClr val="000000"/>
                </a:solidFill>
              </a:rPr>
              <a:t> </a:t>
            </a:r>
            <a:r>
              <a:rPr lang="en-US" sz="1600" dirty="0" smtClean="0">
                <a:solidFill>
                  <a:srgbClr val="000000"/>
                </a:solidFill>
              </a:rPr>
              <a:t>application</a:t>
            </a:r>
            <a:endParaRPr lang="en-US" sz="1600" dirty="0">
              <a:solidFill>
                <a:srgbClr val="000000"/>
              </a:solidFill>
            </a:endParaRPr>
          </a:p>
        </p:txBody>
      </p:sp>
      <p:sp>
        <p:nvSpPr>
          <p:cNvPr id="8" name="Title 4"/>
          <p:cNvSpPr>
            <a:spLocks noGrp="1"/>
          </p:cNvSpPr>
          <p:nvPr>
            <p:ph type="title"/>
          </p:nvPr>
        </p:nvSpPr>
        <p:spPr>
          <a:xfrm>
            <a:off x="423937" y="0"/>
            <a:ext cx="7553048" cy="1041641"/>
          </a:xfrm>
        </p:spPr>
        <p:txBody>
          <a:bodyPr/>
          <a:lstStyle/>
          <a:p>
            <a:pPr algn="l">
              <a:defRPr/>
            </a:pPr>
            <a:r>
              <a:rPr lang="en-GB" sz="3000" dirty="0" smtClean="0">
                <a:solidFill>
                  <a:srgbClr val="FFFFFF"/>
                </a:solidFill>
                <a:latin typeface="+mn-lt"/>
                <a:ea typeface="ＭＳ Ｐゴシック" pitchFamily="34" charset="-128"/>
                <a:cs typeface="Arial" charset="0"/>
              </a:rPr>
              <a:t>Examples of Plot Establishment</a:t>
            </a:r>
            <a:endParaRPr lang="en-GB" sz="3000" dirty="0">
              <a:solidFill>
                <a:srgbClr val="FFFFFF"/>
              </a:solidFill>
              <a:latin typeface="+mn-lt"/>
              <a:ea typeface="ＭＳ Ｐゴシック" pitchFamily="34" charset="-128"/>
              <a:cs typeface="Arial" charset="0"/>
            </a:endParaRPr>
          </a:p>
        </p:txBody>
      </p:sp>
      <p:pic>
        <p:nvPicPr>
          <p:cNvPr id="2051" name="Picture 3" descr="C:\Users\u116837\AppData\Local\Microsoft\Windows\Temporary Internet Files\Content.Outlook\X6TDBUHM\Stone Mountain site prep.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7978" y="1185062"/>
            <a:ext cx="3511297" cy="26334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33626" y="1260979"/>
            <a:ext cx="1642632"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smtClean="0"/>
              <a:t>Step 1:</a:t>
            </a:r>
          </a:p>
          <a:p>
            <a:r>
              <a:rPr lang="en-US" sz="1600" dirty="0" smtClean="0"/>
              <a:t>Identify Plot Location</a:t>
            </a:r>
            <a:endParaRPr lang="en-US" sz="1600" dirty="0"/>
          </a:p>
        </p:txBody>
      </p:sp>
    </p:spTree>
    <p:extLst>
      <p:ext uri="{BB962C8B-B14F-4D97-AF65-F5344CB8AC3E}">
        <p14:creationId xmlns:p14="http://schemas.microsoft.com/office/powerpoint/2010/main" val="315058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Emily\Desktop\IMG_353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905" y="1166028"/>
            <a:ext cx="4416889" cy="3312669"/>
          </a:xfrm>
          <a:prstGeom prst="rect">
            <a:avLst/>
          </a:prstGeom>
          <a:ln>
            <a:noFill/>
          </a:ln>
          <a:effectLst>
            <a:outerShdw blurRad="292100" dist="139700" dir="2700000" algn="tl" rotWithShape="0">
              <a:srgbClr val="333333">
                <a:alpha val="65000"/>
              </a:srgbClr>
            </a:outerShdw>
          </a:effectLst>
        </p:spPr>
      </p:pic>
      <p:pic>
        <p:nvPicPr>
          <p:cNvPr id="8" name="Picture 7" descr="M:\Research\EDobbs\Operation Pollinator\IMG_354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18748" y="2910307"/>
            <a:ext cx="4276610" cy="3229127"/>
          </a:xfrm>
          <a:prstGeom prst="rect">
            <a:avLst/>
          </a:prstGeom>
          <a:ln>
            <a:noFill/>
          </a:ln>
          <a:effectLst>
            <a:outerShdw blurRad="292100" dist="139700" dir="2700000" algn="tl" rotWithShape="0">
              <a:srgbClr val="333333">
                <a:alpha val="65000"/>
              </a:srgbClr>
            </a:outerShdw>
          </a:effectLst>
        </p:spPr>
      </p:pic>
      <p:sp>
        <p:nvSpPr>
          <p:cNvPr id="9" name="Title 4"/>
          <p:cNvSpPr>
            <a:spLocks noGrp="1"/>
          </p:cNvSpPr>
          <p:nvPr>
            <p:ph type="title"/>
          </p:nvPr>
        </p:nvSpPr>
        <p:spPr>
          <a:xfrm>
            <a:off x="423937" y="0"/>
            <a:ext cx="7553048" cy="1041641"/>
          </a:xfrm>
        </p:spPr>
        <p:txBody>
          <a:bodyPr/>
          <a:lstStyle/>
          <a:p>
            <a:pPr algn="l">
              <a:defRPr/>
            </a:pPr>
            <a:r>
              <a:rPr lang="en-GB" sz="3000" dirty="0" smtClean="0">
                <a:solidFill>
                  <a:srgbClr val="FFFFFF"/>
                </a:solidFill>
                <a:latin typeface="+mn-lt"/>
                <a:ea typeface="ＭＳ Ｐゴシック" pitchFamily="34" charset="-128"/>
                <a:cs typeface="Arial" charset="0"/>
              </a:rPr>
              <a:t>Plot Establishment</a:t>
            </a:r>
            <a:endParaRPr lang="en-GB" sz="3000" dirty="0">
              <a:solidFill>
                <a:srgbClr val="FFFFFF"/>
              </a:solidFill>
              <a:latin typeface="+mn-lt"/>
              <a:ea typeface="ＭＳ Ｐゴシック" pitchFamily="34" charset="-128"/>
              <a:cs typeface="Arial" charset="0"/>
            </a:endParaRPr>
          </a:p>
        </p:txBody>
      </p:sp>
      <p:sp>
        <p:nvSpPr>
          <p:cNvPr id="10" name="Rectangle 9"/>
          <p:cNvSpPr/>
          <p:nvPr/>
        </p:nvSpPr>
        <p:spPr>
          <a:xfrm>
            <a:off x="2927074" y="1317662"/>
            <a:ext cx="1491674" cy="33855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Step </a:t>
            </a:r>
            <a:r>
              <a:rPr lang="en-US" sz="1600" dirty="0" smtClean="0"/>
              <a:t>4:  Rake</a:t>
            </a:r>
            <a:endParaRPr lang="en-US" sz="1600" dirty="0"/>
          </a:p>
        </p:txBody>
      </p:sp>
      <p:sp>
        <p:nvSpPr>
          <p:cNvPr id="11" name="Rectangle 10"/>
          <p:cNvSpPr/>
          <p:nvPr/>
        </p:nvSpPr>
        <p:spPr>
          <a:xfrm>
            <a:off x="7014868" y="3207224"/>
            <a:ext cx="1491674" cy="33855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Step 5</a:t>
            </a:r>
            <a:r>
              <a:rPr lang="en-US" sz="1600" dirty="0" smtClean="0"/>
              <a:t>:  Seed</a:t>
            </a:r>
            <a:endParaRPr lang="en-US" sz="1600" dirty="0"/>
          </a:p>
        </p:txBody>
      </p:sp>
    </p:spTree>
    <p:extLst>
      <p:ext uri="{BB962C8B-B14F-4D97-AF65-F5344CB8AC3E}">
        <p14:creationId xmlns:p14="http://schemas.microsoft.com/office/powerpoint/2010/main" val="2612524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83" y="1465105"/>
            <a:ext cx="4718784" cy="4527011"/>
          </a:xfrm>
        </p:spPr>
        <p:txBody>
          <a:bodyPr/>
          <a:lstStyle/>
          <a:p>
            <a:r>
              <a:rPr lang="en-US" sz="1600" dirty="0">
                <a:solidFill>
                  <a:schemeClr val="bg1"/>
                </a:solidFill>
              </a:rPr>
              <a:t>Operation Pollinator is a long term collaboration that will serve as a public reminder of our commitment to the environment and pollinators.  </a:t>
            </a:r>
          </a:p>
          <a:p>
            <a:endParaRPr lang="de-CH" sz="1500" dirty="0">
              <a:solidFill>
                <a:schemeClr val="bg1"/>
              </a:solidFill>
            </a:endParaRPr>
          </a:p>
          <a:p>
            <a:r>
              <a:rPr lang="en-US" sz="1600" dirty="0" smtClean="0">
                <a:solidFill>
                  <a:schemeClr val="bg1"/>
                </a:solidFill>
              </a:rPr>
              <a:t>Marriott Golf </a:t>
            </a:r>
            <a:r>
              <a:rPr lang="en-US" sz="1600" dirty="0">
                <a:solidFill>
                  <a:schemeClr val="bg1"/>
                </a:solidFill>
              </a:rPr>
              <a:t>has </a:t>
            </a:r>
            <a:r>
              <a:rPr lang="en-US" sz="1600" dirty="0" smtClean="0">
                <a:solidFill>
                  <a:schemeClr val="bg1"/>
                </a:solidFill>
              </a:rPr>
              <a:t>established </a:t>
            </a:r>
            <a:r>
              <a:rPr lang="en-US" sz="1600" dirty="0">
                <a:solidFill>
                  <a:schemeClr val="bg1"/>
                </a:solidFill>
              </a:rPr>
              <a:t>and </a:t>
            </a:r>
            <a:r>
              <a:rPr lang="en-US" sz="1600" dirty="0" smtClean="0">
                <a:solidFill>
                  <a:schemeClr val="bg1"/>
                </a:solidFill>
              </a:rPr>
              <a:t>continues to maintain </a:t>
            </a:r>
            <a:r>
              <a:rPr lang="en-US" sz="1600" dirty="0">
                <a:solidFill>
                  <a:schemeClr val="bg1"/>
                </a:solidFill>
              </a:rPr>
              <a:t>the Operation Pollinator sites.</a:t>
            </a:r>
          </a:p>
          <a:p>
            <a:endParaRPr lang="en-US" sz="1500" dirty="0">
              <a:solidFill>
                <a:schemeClr val="bg1"/>
              </a:solidFill>
            </a:endParaRPr>
          </a:p>
          <a:p>
            <a:r>
              <a:rPr lang="en-US" sz="1600" dirty="0">
                <a:solidFill>
                  <a:schemeClr val="bg1"/>
                </a:solidFill>
              </a:rPr>
              <a:t>Syngenta provides know-how on Operation Pollinator establishment and maintenance and will supply the signage.</a:t>
            </a:r>
          </a:p>
          <a:p>
            <a:endParaRPr lang="en-US" sz="1500" dirty="0">
              <a:solidFill>
                <a:schemeClr val="bg1"/>
              </a:solidFill>
            </a:endParaRPr>
          </a:p>
          <a:p>
            <a:r>
              <a:rPr lang="en-US" sz="1600" dirty="0">
                <a:solidFill>
                  <a:schemeClr val="bg1"/>
                </a:solidFill>
              </a:rPr>
              <a:t>Possibility of involving local middle school and high school students to monitor the pollinator populations. This </a:t>
            </a:r>
            <a:r>
              <a:rPr lang="en-US" sz="1600" dirty="0" smtClean="0">
                <a:solidFill>
                  <a:schemeClr val="bg1"/>
                </a:solidFill>
              </a:rPr>
              <a:t>is a </a:t>
            </a:r>
            <a:r>
              <a:rPr lang="en-US" sz="1600" dirty="0">
                <a:solidFill>
                  <a:schemeClr val="bg1"/>
                </a:solidFill>
              </a:rPr>
              <a:t>great way to share the pollinator story and create the opportunity to introduce the next generation to the game of golf</a:t>
            </a:r>
            <a:r>
              <a:rPr lang="en-US" sz="1600" dirty="0" smtClean="0">
                <a:solidFill>
                  <a:schemeClr val="bg1"/>
                </a:solidFill>
              </a:rPr>
              <a:t>.</a:t>
            </a:r>
            <a:endParaRPr lang="en-US" sz="1600" dirty="0">
              <a:solidFill>
                <a:schemeClr val="bg1"/>
              </a:solidFill>
            </a:endParaRPr>
          </a:p>
        </p:txBody>
      </p:sp>
      <p:sp>
        <p:nvSpPr>
          <p:cNvPr id="4" name="Title 1"/>
          <p:cNvSpPr txBox="1">
            <a:spLocks/>
          </p:cNvSpPr>
          <p:nvPr/>
        </p:nvSpPr>
        <p:spPr bwMode="auto">
          <a:xfrm>
            <a:off x="445994" y="67735"/>
            <a:ext cx="5864495" cy="102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3" rIns="91422"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ct val="0"/>
              </a:spcBef>
              <a:spcAft>
                <a:spcPct val="0"/>
              </a:spcAft>
              <a:defRPr/>
            </a:pPr>
            <a:r>
              <a:rPr lang="en-US" sz="2800" dirty="0">
                <a:solidFill>
                  <a:prstClr val="white"/>
                </a:solidFill>
                <a:latin typeface="Calibri"/>
              </a:rPr>
              <a:t>Syngenta &amp; </a:t>
            </a:r>
            <a:r>
              <a:rPr lang="en-US" sz="2800" dirty="0" smtClean="0">
                <a:solidFill>
                  <a:prstClr val="white"/>
                </a:solidFill>
                <a:latin typeface="Calibri"/>
              </a:rPr>
              <a:t>Marriott Golf  </a:t>
            </a:r>
            <a:r>
              <a:rPr lang="en-US" sz="2800" dirty="0">
                <a:solidFill>
                  <a:prstClr val="white"/>
                </a:solidFill>
                <a:latin typeface="Calibri"/>
              </a:rPr>
              <a:t>Commitment to the Environment </a:t>
            </a:r>
            <a:r>
              <a:rPr lang="en-US" sz="2800" dirty="0" smtClean="0">
                <a:solidFill>
                  <a:prstClr val="white"/>
                </a:solidFill>
                <a:latin typeface="Calibri"/>
              </a:rPr>
              <a:t>and </a:t>
            </a:r>
            <a:r>
              <a:rPr lang="en-US" sz="2800" dirty="0">
                <a:solidFill>
                  <a:prstClr val="white"/>
                </a:solidFill>
                <a:latin typeface="Calibri"/>
              </a:rPr>
              <a:t>Pollinators </a:t>
            </a:r>
            <a:endParaRPr lang="en-GB" sz="2800" dirty="0">
              <a:solidFill>
                <a:prstClr val="white"/>
              </a:solidFill>
              <a:latin typeface="Calibri"/>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3067" y="1414754"/>
            <a:ext cx="3571875" cy="3981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239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 y="1244892"/>
            <a:ext cx="4974149" cy="4921206"/>
          </a:xfrm>
          <a:prstGeom prst="rect">
            <a:avLst/>
          </a:prstGeom>
          <a:solidFill>
            <a:srgbClr val="5D7502">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36869" name="Content Placeholder 2"/>
          <p:cNvSpPr txBox="1">
            <a:spLocks/>
          </p:cNvSpPr>
          <p:nvPr/>
        </p:nvSpPr>
        <p:spPr bwMode="auto">
          <a:xfrm>
            <a:off x="1254343" y="1269503"/>
            <a:ext cx="3742388" cy="49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1200"/>
              </a:spcBef>
              <a:spcAft>
                <a:spcPct val="0"/>
              </a:spcAft>
            </a:pPr>
            <a:r>
              <a:rPr lang="en-GB" sz="1600" dirty="0">
                <a:solidFill>
                  <a:prstClr val="white"/>
                </a:solidFill>
                <a:latin typeface="Calibri" pitchFamily="34" charset="0"/>
              </a:rPr>
              <a:t>Regular </a:t>
            </a:r>
            <a:r>
              <a:rPr lang="en-GB" sz="1600" dirty="0" smtClean="0">
                <a:solidFill>
                  <a:prstClr val="white"/>
                </a:solidFill>
                <a:latin typeface="Calibri" pitchFamily="34" charset="0"/>
              </a:rPr>
              <a:t>digital communications</a:t>
            </a:r>
            <a:endParaRPr lang="en-GB" sz="1600" dirty="0">
              <a:solidFill>
                <a:prstClr val="white"/>
              </a:solidFill>
              <a:latin typeface="Calibri" pitchFamily="34" charset="0"/>
            </a:endParaRPr>
          </a:p>
        </p:txBody>
      </p:sp>
      <p:sp>
        <p:nvSpPr>
          <p:cNvPr id="36871" name="Content Placeholder 2"/>
          <p:cNvSpPr txBox="1">
            <a:spLocks/>
          </p:cNvSpPr>
          <p:nvPr/>
        </p:nvSpPr>
        <p:spPr bwMode="auto">
          <a:xfrm>
            <a:off x="1246400" y="3729226"/>
            <a:ext cx="3910692"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1200"/>
              </a:spcBef>
              <a:spcAft>
                <a:spcPct val="0"/>
              </a:spcAft>
            </a:pPr>
            <a:r>
              <a:rPr lang="en-GB" sz="1600" dirty="0">
                <a:solidFill>
                  <a:srgbClr val="FFFFFF"/>
                </a:solidFill>
                <a:latin typeface="Calibri" pitchFamily="34" charset="0"/>
              </a:rPr>
              <a:t>Web training</a:t>
            </a:r>
          </a:p>
        </p:txBody>
      </p:sp>
      <p:sp>
        <p:nvSpPr>
          <p:cNvPr id="36873" name="Content Placeholder 2"/>
          <p:cNvSpPr txBox="1">
            <a:spLocks/>
          </p:cNvSpPr>
          <p:nvPr/>
        </p:nvSpPr>
        <p:spPr bwMode="auto">
          <a:xfrm>
            <a:off x="1246400" y="1878871"/>
            <a:ext cx="3910692" cy="49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2400"/>
              </a:spcBef>
              <a:spcAft>
                <a:spcPct val="0"/>
              </a:spcAft>
            </a:pPr>
            <a:r>
              <a:rPr lang="en-GB" sz="1600" dirty="0" smtClean="0">
                <a:solidFill>
                  <a:srgbClr val="FFFFFF"/>
                </a:solidFill>
                <a:latin typeface="Calibri" pitchFamily="34" charset="0"/>
              </a:rPr>
              <a:t>www.operationpollinator.com</a:t>
            </a:r>
            <a:endParaRPr lang="en-GB" sz="1600" dirty="0">
              <a:solidFill>
                <a:srgbClr val="FFFFFF"/>
              </a:solidFill>
              <a:latin typeface="Calibri" pitchFamily="34" charset="0"/>
            </a:endParaRPr>
          </a:p>
        </p:txBody>
      </p:sp>
      <p:sp>
        <p:nvSpPr>
          <p:cNvPr id="35" name="Oval 34"/>
          <p:cNvSpPr>
            <a:spLocks noChangeAspect="1"/>
          </p:cNvSpPr>
          <p:nvPr/>
        </p:nvSpPr>
        <p:spPr bwMode="auto">
          <a:xfrm>
            <a:off x="581130" y="1901103"/>
            <a:ext cx="468394"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36875" name="Content Placeholder 2"/>
          <p:cNvSpPr txBox="1">
            <a:spLocks/>
          </p:cNvSpPr>
          <p:nvPr/>
        </p:nvSpPr>
        <p:spPr bwMode="auto">
          <a:xfrm>
            <a:off x="1254347" y="2519122"/>
            <a:ext cx="3910691" cy="49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2400"/>
              </a:spcBef>
              <a:spcAft>
                <a:spcPct val="0"/>
              </a:spcAft>
            </a:pPr>
            <a:r>
              <a:rPr lang="en-GB" sz="1600" dirty="0">
                <a:solidFill>
                  <a:srgbClr val="FFFFFF"/>
                </a:solidFill>
                <a:latin typeface="Calibri" pitchFamily="34" charset="0"/>
              </a:rPr>
              <a:t>Literature</a:t>
            </a:r>
          </a:p>
        </p:txBody>
      </p:sp>
      <p:sp>
        <p:nvSpPr>
          <p:cNvPr id="38" name="Oval 37"/>
          <p:cNvSpPr>
            <a:spLocks noChangeAspect="1"/>
          </p:cNvSpPr>
          <p:nvPr/>
        </p:nvSpPr>
        <p:spPr bwMode="auto">
          <a:xfrm>
            <a:off x="581134" y="2534662"/>
            <a:ext cx="468393"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36877" name="Picture 5" descr="Benefits Icons 2-05.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485" y="2542601"/>
            <a:ext cx="455691" cy="45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Content Placeholder 2"/>
          <p:cNvSpPr txBox="1">
            <a:spLocks/>
          </p:cNvSpPr>
          <p:nvPr/>
        </p:nvSpPr>
        <p:spPr bwMode="auto">
          <a:xfrm>
            <a:off x="1238461" y="4316877"/>
            <a:ext cx="3910691" cy="49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2400"/>
              </a:spcBef>
              <a:spcAft>
                <a:spcPct val="0"/>
              </a:spcAft>
            </a:pPr>
            <a:r>
              <a:rPr lang="en-GB" sz="1600" dirty="0">
                <a:solidFill>
                  <a:srgbClr val="FFFFFF"/>
                </a:solidFill>
                <a:latin typeface="Calibri" pitchFamily="34" charset="0"/>
              </a:rPr>
              <a:t>Share experiences and feedback results</a:t>
            </a:r>
          </a:p>
        </p:txBody>
      </p:sp>
      <p:sp>
        <p:nvSpPr>
          <p:cNvPr id="26" name="Oval 25"/>
          <p:cNvSpPr>
            <a:spLocks noChangeAspect="1"/>
          </p:cNvSpPr>
          <p:nvPr/>
        </p:nvSpPr>
        <p:spPr bwMode="auto">
          <a:xfrm>
            <a:off x="565248" y="4315232"/>
            <a:ext cx="468393"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36881" name="Picture 5" descr="Benefits Icons-04.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3656" y="4285061"/>
            <a:ext cx="465219" cy="46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28"/>
          <p:cNvSpPr>
            <a:spLocks noChangeAspect="1"/>
          </p:cNvSpPr>
          <p:nvPr/>
        </p:nvSpPr>
        <p:spPr bwMode="auto">
          <a:xfrm>
            <a:off x="574775" y="3700642"/>
            <a:ext cx="466806"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36883" name="Picture 2" descr="Benefits Icons-01.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09706" y="3729226"/>
            <a:ext cx="396944" cy="3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p:cNvSpPr>
            <a:spLocks noChangeAspect="1"/>
          </p:cNvSpPr>
          <p:nvPr/>
        </p:nvSpPr>
        <p:spPr bwMode="auto">
          <a:xfrm>
            <a:off x="579542" y="1274266"/>
            <a:ext cx="468393" cy="4684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36885" name="Picture 1" descr="Publicity ideas-01.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1603" y="1269503"/>
            <a:ext cx="479508" cy="48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2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6169" y="1766133"/>
            <a:ext cx="739903" cy="73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Content Placeholder 2"/>
          <p:cNvSpPr txBox="1">
            <a:spLocks/>
          </p:cNvSpPr>
          <p:nvPr/>
        </p:nvSpPr>
        <p:spPr bwMode="auto">
          <a:xfrm>
            <a:off x="1254347" y="5605995"/>
            <a:ext cx="4258414"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1200"/>
              </a:spcBef>
              <a:spcAft>
                <a:spcPct val="0"/>
              </a:spcAft>
            </a:pPr>
            <a:endParaRPr lang="en-GB" sz="1500" dirty="0">
              <a:solidFill>
                <a:srgbClr val="FFFFFF"/>
              </a:solidFill>
              <a:latin typeface="Calibri" pitchFamily="34" charset="0"/>
            </a:endParaRPr>
          </a:p>
        </p:txBody>
      </p:sp>
      <p:sp>
        <p:nvSpPr>
          <p:cNvPr id="25" name="Content Placeholder 2"/>
          <p:cNvSpPr txBox="1">
            <a:spLocks/>
          </p:cNvSpPr>
          <p:nvPr/>
        </p:nvSpPr>
        <p:spPr bwMode="auto">
          <a:xfrm>
            <a:off x="1254343" y="3155488"/>
            <a:ext cx="3910692"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1200"/>
              </a:spcBef>
              <a:spcAft>
                <a:spcPct val="0"/>
              </a:spcAft>
            </a:pPr>
            <a:r>
              <a:rPr lang="en-GB" sz="1600" dirty="0">
                <a:solidFill>
                  <a:srgbClr val="FFFFFF"/>
                </a:solidFill>
                <a:latin typeface="Calibri" pitchFamily="34" charset="0"/>
              </a:rPr>
              <a:t>Bee ID cards and poster</a:t>
            </a:r>
          </a:p>
        </p:txBody>
      </p:sp>
      <p:sp>
        <p:nvSpPr>
          <p:cNvPr id="28" name="Oval 27"/>
          <p:cNvSpPr>
            <a:spLocks noChangeAspect="1"/>
          </p:cNvSpPr>
          <p:nvPr/>
        </p:nvSpPr>
        <p:spPr bwMode="auto">
          <a:xfrm>
            <a:off x="573979" y="3147994"/>
            <a:ext cx="468394"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33" name="Content Placeholder 2"/>
          <p:cNvSpPr txBox="1">
            <a:spLocks/>
          </p:cNvSpPr>
          <p:nvPr/>
        </p:nvSpPr>
        <p:spPr bwMode="auto">
          <a:xfrm>
            <a:off x="1228352" y="4750307"/>
            <a:ext cx="3910692" cy="90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2400"/>
              </a:spcBef>
              <a:spcAft>
                <a:spcPct val="0"/>
              </a:spcAft>
            </a:pPr>
            <a:r>
              <a:rPr lang="en-GB" sz="1600" dirty="0">
                <a:solidFill>
                  <a:srgbClr val="FFFFFF"/>
                </a:solidFill>
                <a:latin typeface="Calibri" pitchFamily="34" charset="0"/>
              </a:rPr>
              <a:t>Downloadable communication </a:t>
            </a:r>
            <a:r>
              <a:rPr lang="en-GB" sz="1600" dirty="0" smtClean="0">
                <a:solidFill>
                  <a:srgbClr val="FFFFFF"/>
                </a:solidFill>
                <a:latin typeface="Calibri" pitchFamily="34" charset="0"/>
              </a:rPr>
              <a:t>materials</a:t>
            </a:r>
            <a:endParaRPr lang="en-GB" sz="1600" dirty="0">
              <a:solidFill>
                <a:srgbClr val="FFFFFF"/>
              </a:solidFill>
              <a:latin typeface="Calibri" pitchFamily="34" charset="0"/>
            </a:endParaRPr>
          </a:p>
        </p:txBody>
      </p:sp>
      <p:sp>
        <p:nvSpPr>
          <p:cNvPr id="34" name="Oval 33"/>
          <p:cNvSpPr>
            <a:spLocks noChangeAspect="1"/>
          </p:cNvSpPr>
          <p:nvPr/>
        </p:nvSpPr>
        <p:spPr bwMode="auto">
          <a:xfrm>
            <a:off x="581130" y="4959731"/>
            <a:ext cx="468394"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36" name="Picture 4" descr="Benefits Icons-03.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7477" y="4975613"/>
            <a:ext cx="441402" cy="44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4"/>
          <p:cNvSpPr>
            <a:spLocks noGrp="1"/>
          </p:cNvSpPr>
          <p:nvPr>
            <p:ph type="title"/>
          </p:nvPr>
        </p:nvSpPr>
        <p:spPr>
          <a:xfrm>
            <a:off x="423937" y="0"/>
            <a:ext cx="7553048" cy="1041641"/>
          </a:xfrm>
        </p:spPr>
        <p:txBody>
          <a:bodyPr/>
          <a:lstStyle/>
          <a:p>
            <a:pPr algn="l">
              <a:defRPr/>
            </a:pPr>
            <a:r>
              <a:rPr lang="en-GB" sz="3000" dirty="0" smtClean="0">
                <a:solidFill>
                  <a:srgbClr val="FFFFFF"/>
                </a:solidFill>
                <a:latin typeface="+mn-lt"/>
                <a:ea typeface="ＭＳ Ｐゴシック" pitchFamily="34" charset="-128"/>
                <a:cs typeface="Arial" charset="0"/>
              </a:rPr>
              <a:t>Operation Pollinator Tools</a:t>
            </a:r>
            <a:endParaRPr lang="en-GB" sz="3000" dirty="0">
              <a:solidFill>
                <a:srgbClr val="FFFFFF"/>
              </a:solidFill>
              <a:latin typeface="+mn-lt"/>
              <a:ea typeface="ＭＳ Ｐゴシック" pitchFamily="34" charset="-128"/>
              <a:cs typeface="Arial" charset="0"/>
            </a:endParaRPr>
          </a:p>
        </p:txBody>
      </p:sp>
      <p:pic>
        <p:nvPicPr>
          <p:cNvPr id="1026"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008019" y="1804678"/>
            <a:ext cx="4093069" cy="315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2"/>
          <p:cNvSpPr txBox="1">
            <a:spLocks/>
          </p:cNvSpPr>
          <p:nvPr/>
        </p:nvSpPr>
        <p:spPr bwMode="auto">
          <a:xfrm>
            <a:off x="5008019" y="4914382"/>
            <a:ext cx="4093069" cy="49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457111" fontAlgn="base">
              <a:spcBef>
                <a:spcPts val="2400"/>
              </a:spcBef>
              <a:spcAft>
                <a:spcPct val="0"/>
              </a:spcAft>
            </a:pPr>
            <a:r>
              <a:rPr lang="en-GB" b="1" dirty="0" smtClean="0">
                <a:solidFill>
                  <a:srgbClr val="FFFFFF"/>
                </a:solidFill>
                <a:latin typeface="Calibri" pitchFamily="34" charset="0"/>
              </a:rPr>
              <a:t>www.operationpollinator.com/golf</a:t>
            </a:r>
            <a:endParaRPr lang="en-GB" b="1" dirty="0">
              <a:solidFill>
                <a:srgbClr val="FFFFFF"/>
              </a:solidFill>
              <a:latin typeface="Calibri" pitchFamily="34" charset="0"/>
            </a:endParaRPr>
          </a:p>
        </p:txBody>
      </p:sp>
      <p:pic>
        <p:nvPicPr>
          <p:cNvPr id="37" name="Picture 7" descr="Benefits Icons 2-07.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99383" y="3140633"/>
            <a:ext cx="417586" cy="41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127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meeks\AppData\Local\Microsoft\Windows\Temporary Internet Files\Content.Outlook\VWPAL3R6\IMG_6108 (Lar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63626" y="1033701"/>
            <a:ext cx="3381962" cy="51399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3" y="1244892"/>
            <a:ext cx="5715993" cy="4928736"/>
          </a:xfrm>
          <a:prstGeom prst="rect">
            <a:avLst/>
          </a:prstGeom>
          <a:solidFill>
            <a:srgbClr val="5D7502">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cxnSp>
        <p:nvCxnSpPr>
          <p:cNvPr id="17" name="Straight Connector 16"/>
          <p:cNvCxnSpPr/>
          <p:nvPr/>
        </p:nvCxnSpPr>
        <p:spPr>
          <a:xfrm>
            <a:off x="5733459" y="1016235"/>
            <a:ext cx="0" cy="515739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869" name="Content Placeholder 2"/>
          <p:cNvSpPr txBox="1">
            <a:spLocks/>
          </p:cNvSpPr>
          <p:nvPr/>
        </p:nvSpPr>
        <p:spPr bwMode="auto">
          <a:xfrm>
            <a:off x="1254343" y="1269503"/>
            <a:ext cx="3742388" cy="49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1200"/>
              </a:spcBef>
              <a:spcAft>
                <a:spcPct val="0"/>
              </a:spcAft>
            </a:pPr>
            <a:r>
              <a:rPr lang="en-GB" sz="1600" dirty="0" smtClean="0">
                <a:solidFill>
                  <a:prstClr val="white"/>
                </a:solidFill>
                <a:latin typeface="Calibri" pitchFamily="34" charset="0"/>
              </a:rPr>
              <a:t>Operation Pollinator Signage</a:t>
            </a:r>
            <a:endParaRPr lang="en-GB" sz="1600" dirty="0">
              <a:solidFill>
                <a:prstClr val="white"/>
              </a:solidFill>
              <a:latin typeface="Calibri" pitchFamily="34" charset="0"/>
            </a:endParaRPr>
          </a:p>
        </p:txBody>
      </p:sp>
      <p:sp>
        <p:nvSpPr>
          <p:cNvPr id="36870" name="Content Placeholder 2"/>
          <p:cNvSpPr txBox="1">
            <a:spLocks/>
          </p:cNvSpPr>
          <p:nvPr/>
        </p:nvSpPr>
        <p:spPr bwMode="auto">
          <a:xfrm>
            <a:off x="1246404" y="3108456"/>
            <a:ext cx="4258414"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1200"/>
              </a:spcBef>
              <a:spcAft>
                <a:spcPct val="0"/>
              </a:spcAft>
            </a:pPr>
            <a:r>
              <a:rPr lang="en-GB" sz="1600" dirty="0" smtClean="0">
                <a:solidFill>
                  <a:srgbClr val="FFFFFF"/>
                </a:solidFill>
                <a:latin typeface="Calibri" pitchFamily="34" charset="0"/>
              </a:rPr>
              <a:t>GCSAA Gold Partner</a:t>
            </a:r>
            <a:endParaRPr lang="en-GB" sz="1600" dirty="0">
              <a:solidFill>
                <a:srgbClr val="FFFFFF"/>
              </a:solidFill>
              <a:latin typeface="Calibri" pitchFamily="34" charset="0"/>
            </a:endParaRPr>
          </a:p>
        </p:txBody>
      </p:sp>
      <p:sp>
        <p:nvSpPr>
          <p:cNvPr id="36871" name="Content Placeholder 2"/>
          <p:cNvSpPr txBox="1">
            <a:spLocks/>
          </p:cNvSpPr>
          <p:nvPr/>
        </p:nvSpPr>
        <p:spPr bwMode="auto">
          <a:xfrm>
            <a:off x="1246400" y="3729226"/>
            <a:ext cx="3910692"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1200"/>
              </a:spcBef>
              <a:spcAft>
                <a:spcPct val="0"/>
              </a:spcAft>
            </a:pPr>
            <a:r>
              <a:rPr lang="en-GB" sz="1600" dirty="0" smtClean="0">
                <a:solidFill>
                  <a:srgbClr val="FFFFFF"/>
                </a:solidFill>
                <a:latin typeface="Calibri" pitchFamily="34" charset="0"/>
              </a:rPr>
              <a:t>NGCOA Partner and Sponsor</a:t>
            </a:r>
            <a:endParaRPr lang="en-GB" sz="1600" dirty="0">
              <a:solidFill>
                <a:srgbClr val="FFFFFF"/>
              </a:solidFill>
              <a:latin typeface="Calibri" pitchFamily="34" charset="0"/>
            </a:endParaRPr>
          </a:p>
        </p:txBody>
      </p:sp>
      <p:sp>
        <p:nvSpPr>
          <p:cNvPr id="36873" name="Content Placeholder 2"/>
          <p:cNvSpPr txBox="1">
            <a:spLocks/>
          </p:cNvSpPr>
          <p:nvPr/>
        </p:nvSpPr>
        <p:spPr bwMode="auto">
          <a:xfrm>
            <a:off x="1254343" y="1880459"/>
            <a:ext cx="3910692" cy="49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2400"/>
              </a:spcBef>
              <a:spcAft>
                <a:spcPct val="0"/>
              </a:spcAft>
            </a:pPr>
            <a:r>
              <a:rPr lang="en-GB" sz="1600" dirty="0" smtClean="0">
                <a:solidFill>
                  <a:srgbClr val="FFFFFF"/>
                </a:solidFill>
                <a:latin typeface="Calibri" pitchFamily="34" charset="0"/>
              </a:rPr>
              <a:t>Container Recycling Program</a:t>
            </a:r>
            <a:endParaRPr lang="en-GB" sz="1600" dirty="0">
              <a:solidFill>
                <a:srgbClr val="FFFFFF"/>
              </a:solidFill>
              <a:latin typeface="Calibri" pitchFamily="34" charset="0"/>
            </a:endParaRPr>
          </a:p>
        </p:txBody>
      </p:sp>
      <p:sp>
        <p:nvSpPr>
          <p:cNvPr id="35" name="Oval 34"/>
          <p:cNvSpPr>
            <a:spLocks noChangeAspect="1"/>
          </p:cNvSpPr>
          <p:nvPr/>
        </p:nvSpPr>
        <p:spPr bwMode="auto">
          <a:xfrm>
            <a:off x="581130" y="1901103"/>
            <a:ext cx="468394"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36875" name="Content Placeholder 2"/>
          <p:cNvSpPr txBox="1">
            <a:spLocks/>
          </p:cNvSpPr>
          <p:nvPr/>
        </p:nvSpPr>
        <p:spPr bwMode="auto">
          <a:xfrm>
            <a:off x="1254347" y="2504492"/>
            <a:ext cx="3910691" cy="49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2400"/>
              </a:spcBef>
              <a:spcAft>
                <a:spcPct val="0"/>
              </a:spcAft>
            </a:pPr>
            <a:r>
              <a:rPr lang="en-GB" sz="1600" dirty="0" smtClean="0">
                <a:solidFill>
                  <a:srgbClr val="FFFFFF"/>
                </a:solidFill>
                <a:latin typeface="Calibri" pitchFamily="34" charset="0"/>
              </a:rPr>
              <a:t>40+ Territory and Technical Managers</a:t>
            </a:r>
            <a:endParaRPr lang="en-GB" sz="1600" dirty="0">
              <a:solidFill>
                <a:srgbClr val="FFFFFF"/>
              </a:solidFill>
              <a:latin typeface="Calibri" pitchFamily="34" charset="0"/>
            </a:endParaRPr>
          </a:p>
        </p:txBody>
      </p:sp>
      <p:sp>
        <p:nvSpPr>
          <p:cNvPr id="38" name="Oval 37"/>
          <p:cNvSpPr>
            <a:spLocks noChangeAspect="1"/>
          </p:cNvSpPr>
          <p:nvPr/>
        </p:nvSpPr>
        <p:spPr bwMode="auto">
          <a:xfrm>
            <a:off x="581134" y="2534662"/>
            <a:ext cx="468393"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23" name="Oval 22"/>
          <p:cNvSpPr>
            <a:spLocks noChangeAspect="1"/>
          </p:cNvSpPr>
          <p:nvPr/>
        </p:nvSpPr>
        <p:spPr bwMode="auto">
          <a:xfrm>
            <a:off x="558897" y="3089402"/>
            <a:ext cx="468393" cy="4684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36879" name="Content Placeholder 2"/>
          <p:cNvSpPr txBox="1">
            <a:spLocks/>
          </p:cNvSpPr>
          <p:nvPr/>
        </p:nvSpPr>
        <p:spPr bwMode="auto">
          <a:xfrm>
            <a:off x="1238461" y="4280302"/>
            <a:ext cx="3910691" cy="49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2400"/>
              </a:spcBef>
              <a:spcAft>
                <a:spcPct val="0"/>
              </a:spcAft>
            </a:pPr>
            <a:r>
              <a:rPr lang="en-GB" sz="1600" dirty="0" err="1" smtClean="0">
                <a:solidFill>
                  <a:srgbClr val="FFFFFF"/>
                </a:solidFill>
                <a:latin typeface="Calibri" pitchFamily="34" charset="0"/>
              </a:rPr>
              <a:t>EcoMeasures</a:t>
            </a:r>
            <a:r>
              <a:rPr lang="en-GB" sz="1600" dirty="0" smtClean="0">
                <a:solidFill>
                  <a:srgbClr val="FFFFFF"/>
                </a:solidFill>
                <a:latin typeface="Calibri" pitchFamily="34" charset="0"/>
              </a:rPr>
              <a:t>™ Tool for Carbon Footprint measurement</a:t>
            </a:r>
            <a:endParaRPr lang="en-GB" sz="1600" dirty="0">
              <a:solidFill>
                <a:srgbClr val="FFFFFF"/>
              </a:solidFill>
              <a:latin typeface="Calibri" pitchFamily="34" charset="0"/>
            </a:endParaRPr>
          </a:p>
        </p:txBody>
      </p:sp>
      <p:sp>
        <p:nvSpPr>
          <p:cNvPr id="26" name="Oval 25"/>
          <p:cNvSpPr>
            <a:spLocks noChangeAspect="1"/>
          </p:cNvSpPr>
          <p:nvPr/>
        </p:nvSpPr>
        <p:spPr bwMode="auto">
          <a:xfrm>
            <a:off x="565248" y="4315232"/>
            <a:ext cx="468393"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36881" name="Picture 5" descr="Benefits Icons-04.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24" y="2529122"/>
            <a:ext cx="465219" cy="46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28"/>
          <p:cNvSpPr>
            <a:spLocks noChangeAspect="1"/>
          </p:cNvSpPr>
          <p:nvPr/>
        </p:nvSpPr>
        <p:spPr bwMode="auto">
          <a:xfrm>
            <a:off x="574775" y="3700642"/>
            <a:ext cx="466806"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36883" name="Picture 2" descr="Benefits Icons-01.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09706" y="3729226"/>
            <a:ext cx="396944" cy="3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p:cNvSpPr>
            <a:spLocks noChangeAspect="1"/>
          </p:cNvSpPr>
          <p:nvPr/>
        </p:nvSpPr>
        <p:spPr bwMode="auto">
          <a:xfrm>
            <a:off x="579542" y="1274266"/>
            <a:ext cx="468393" cy="4684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36887" name="Picture 2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4035" y="4180262"/>
            <a:ext cx="739903" cy="73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Content Placeholder 2"/>
          <p:cNvSpPr txBox="1">
            <a:spLocks/>
          </p:cNvSpPr>
          <p:nvPr/>
        </p:nvSpPr>
        <p:spPr bwMode="auto">
          <a:xfrm>
            <a:off x="1254347" y="5605995"/>
            <a:ext cx="4258414"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1200"/>
              </a:spcBef>
              <a:spcAft>
                <a:spcPct val="0"/>
              </a:spcAft>
            </a:pPr>
            <a:endParaRPr lang="en-GB" sz="1500" dirty="0">
              <a:solidFill>
                <a:srgbClr val="FFFFFF"/>
              </a:solidFill>
              <a:latin typeface="Calibri" pitchFamily="34" charset="0"/>
            </a:endParaRPr>
          </a:p>
        </p:txBody>
      </p:sp>
      <p:sp>
        <p:nvSpPr>
          <p:cNvPr id="25" name="Content Placeholder 2"/>
          <p:cNvSpPr txBox="1">
            <a:spLocks/>
          </p:cNvSpPr>
          <p:nvPr/>
        </p:nvSpPr>
        <p:spPr bwMode="auto">
          <a:xfrm>
            <a:off x="1254343" y="5598698"/>
            <a:ext cx="3910692"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1200"/>
              </a:spcBef>
              <a:spcAft>
                <a:spcPct val="0"/>
              </a:spcAft>
            </a:pPr>
            <a:r>
              <a:rPr lang="en-GB" sz="1600" dirty="0" smtClean="0">
                <a:solidFill>
                  <a:srgbClr val="FFFFFF"/>
                </a:solidFill>
                <a:latin typeface="Calibri" pitchFamily="34" charset="0"/>
              </a:rPr>
              <a:t>Syngenta Business Institute™</a:t>
            </a:r>
            <a:endParaRPr lang="en-GB" sz="1600" dirty="0">
              <a:solidFill>
                <a:srgbClr val="FFFFFF"/>
              </a:solidFill>
              <a:latin typeface="Calibri" pitchFamily="34" charset="0"/>
            </a:endParaRPr>
          </a:p>
        </p:txBody>
      </p:sp>
      <p:sp>
        <p:nvSpPr>
          <p:cNvPr id="28" name="Oval 27"/>
          <p:cNvSpPr>
            <a:spLocks noChangeAspect="1"/>
          </p:cNvSpPr>
          <p:nvPr/>
        </p:nvSpPr>
        <p:spPr bwMode="auto">
          <a:xfrm>
            <a:off x="581130" y="5646331"/>
            <a:ext cx="468394"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32" name="Picture 7" descr="Benefits Icons 2-07.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5298" y="1299671"/>
            <a:ext cx="417586" cy="41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ontent Placeholder 2"/>
          <p:cNvSpPr txBox="1">
            <a:spLocks/>
          </p:cNvSpPr>
          <p:nvPr/>
        </p:nvSpPr>
        <p:spPr bwMode="auto">
          <a:xfrm>
            <a:off x="1228352" y="4750307"/>
            <a:ext cx="3910692" cy="90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ts val="2400"/>
              </a:spcBef>
              <a:spcAft>
                <a:spcPct val="0"/>
              </a:spcAft>
            </a:pPr>
            <a:r>
              <a:rPr lang="en-GB" sz="1600" dirty="0" err="1" smtClean="0">
                <a:solidFill>
                  <a:srgbClr val="FFFFFF"/>
                </a:solidFill>
                <a:latin typeface="Calibri" pitchFamily="34" charset="0"/>
              </a:rPr>
              <a:t>TurfNet</a:t>
            </a:r>
            <a:r>
              <a:rPr lang="en-GB" sz="1600" dirty="0" smtClean="0">
                <a:solidFill>
                  <a:srgbClr val="FFFFFF"/>
                </a:solidFill>
                <a:latin typeface="Calibri" pitchFamily="34" charset="0"/>
              </a:rPr>
              <a:t> Superintendent of the Year</a:t>
            </a:r>
            <a:endParaRPr lang="en-GB" sz="1600" dirty="0">
              <a:solidFill>
                <a:srgbClr val="FFFFFF"/>
              </a:solidFill>
              <a:latin typeface="Calibri" pitchFamily="34" charset="0"/>
            </a:endParaRPr>
          </a:p>
        </p:txBody>
      </p:sp>
      <p:sp>
        <p:nvSpPr>
          <p:cNvPr id="34" name="Oval 33"/>
          <p:cNvSpPr>
            <a:spLocks noChangeAspect="1"/>
          </p:cNvSpPr>
          <p:nvPr/>
        </p:nvSpPr>
        <p:spPr bwMode="auto">
          <a:xfrm>
            <a:off x="581130" y="4959731"/>
            <a:ext cx="468394" cy="4684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36" name="Picture 4" descr="Benefits Icons-03.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7477" y="4975613"/>
            <a:ext cx="441402" cy="44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5845142" y="5720549"/>
            <a:ext cx="3424624" cy="323165"/>
          </a:xfrm>
          <a:prstGeom prst="rect">
            <a:avLst/>
          </a:prstGeom>
          <a:noFill/>
        </p:spPr>
        <p:txBody>
          <a:bodyPr wrap="square" rtlCol="0">
            <a:spAutoFit/>
          </a:bodyPr>
          <a:lstStyle/>
          <a:p>
            <a:r>
              <a:rPr lang="en-US" sz="1500" dirty="0" smtClean="0">
                <a:solidFill>
                  <a:schemeClr val="bg1"/>
                </a:solidFill>
              </a:rPr>
              <a:t>Established Operation Pollinator site</a:t>
            </a:r>
            <a:endParaRPr lang="en-US" sz="1500" dirty="0">
              <a:solidFill>
                <a:schemeClr val="bg1"/>
              </a:solidFill>
            </a:endParaRPr>
          </a:p>
        </p:txBody>
      </p:sp>
      <p:pic>
        <p:nvPicPr>
          <p:cNvPr id="40" name="Picture 2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8226" y="1780767"/>
            <a:ext cx="739903" cy="73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descr="Benefits Icons 2-05.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1598" y="5659275"/>
            <a:ext cx="455691" cy="45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Benefits Icons-01.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94621" y="3125128"/>
            <a:ext cx="396944" cy="3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itle 4"/>
          <p:cNvSpPr txBox="1">
            <a:spLocks/>
          </p:cNvSpPr>
          <p:nvPr/>
        </p:nvSpPr>
        <p:spPr bwMode="auto">
          <a:xfrm>
            <a:off x="36340" y="102413"/>
            <a:ext cx="6276678" cy="94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7" rIns="91431" bIns="45717" numCol="1" anchor="ctr" anchorCtr="0" compatLnSpc="1">
            <a:prstTxWarp prst="textNoShape">
              <a:avLst/>
            </a:prstTxWarp>
          </a:bodyPr>
          <a:lstStyle>
            <a:lvl1pPr algn="ctr" defTabSz="457156"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15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15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15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156"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156" algn="ctr" defTabSz="457156"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07" algn="ctr" defTabSz="457156"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463" algn="ctr" defTabSz="457156"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617" algn="ctr" defTabSz="457156"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400" dirty="0" smtClean="0">
                <a:solidFill>
                  <a:srgbClr val="FFFFFF"/>
                </a:solidFill>
                <a:latin typeface="+mn-lt"/>
                <a:ea typeface="ＭＳ Ｐゴシック" pitchFamily="34" charset="-128"/>
                <a:cs typeface="Arial" charset="0"/>
              </a:rPr>
              <a:t>Leadership and Support for the Golf Industry</a:t>
            </a:r>
            <a:endParaRPr lang="en-GB" sz="2400" dirty="0">
              <a:solidFill>
                <a:srgbClr val="FFFFFF"/>
              </a:solidFill>
              <a:latin typeface="+mn-lt"/>
              <a:ea typeface="ＭＳ Ｐゴシック" pitchFamily="34" charset="-128"/>
              <a:cs typeface="Arial" charset="0"/>
            </a:endParaRPr>
          </a:p>
        </p:txBody>
      </p:sp>
    </p:spTree>
    <p:extLst>
      <p:ext uri="{BB962C8B-B14F-4D97-AF65-F5344CB8AC3E}">
        <p14:creationId xmlns:p14="http://schemas.microsoft.com/office/powerpoint/2010/main" val="2562745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icture1b.jpg"/>
          <p:cNvPicPr>
            <a:picLocks noChangeAspect="1"/>
          </p:cNvPicPr>
          <p:nvPr/>
        </p:nvPicPr>
        <p:blipFill>
          <a:blip r:embed="rId3" cstate="screen">
            <a:extLst>
              <a:ext uri="{28A0092B-C50C-407E-A947-70E740481C1C}">
                <a14:useLocalDpi xmlns:a14="http://schemas.microsoft.com/office/drawing/2010/main"/>
              </a:ext>
            </a:extLst>
          </a:blip>
          <a:srcRect t="-4878"/>
          <a:stretch>
            <a:fillRect/>
          </a:stretch>
        </p:blipFill>
        <p:spPr bwMode="auto">
          <a:xfrm>
            <a:off x="0" y="-169901"/>
            <a:ext cx="9145588" cy="364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1837" y="3861342"/>
            <a:ext cx="8101913" cy="1323439"/>
          </a:xfrm>
          <a:prstGeom prst="rect">
            <a:avLst/>
          </a:prstGeom>
          <a:noFill/>
        </p:spPr>
        <p:txBody>
          <a:bodyPr wrap="square" rtlCol="0">
            <a:spAutoFit/>
          </a:bodyPr>
          <a:lstStyle/>
          <a:p>
            <a:pPr marL="1531" lvl="1" defTabSz="872310" fontAlgn="base">
              <a:spcAft>
                <a:spcPts val="1400"/>
              </a:spcAft>
              <a:buClr>
                <a:srgbClr val="B6B6B6"/>
              </a:buClr>
              <a:defRPr/>
            </a:pPr>
            <a:r>
              <a:rPr kumimoji="0" lang="en-US" sz="1600" b="0" i="0" u="none" strike="noStrike" kern="0" cap="none" spc="0" normalizeH="0" baseline="0" noProof="0" dirty="0" smtClean="0">
                <a:ln>
                  <a:noFill/>
                </a:ln>
                <a:solidFill>
                  <a:schemeClr val="bg1"/>
                </a:solidFill>
                <a:effectLst/>
                <a:uLnTx/>
                <a:uFillTx/>
                <a:latin typeface="+mn-lt"/>
                <a:cs typeface="Tahoma"/>
              </a:rPr>
              <a:t>©2014 Syngenta. </a:t>
            </a:r>
            <a:r>
              <a:rPr kumimoji="0" lang="en-US" sz="1600" b="1" i="0" u="none" strike="noStrike" kern="0" cap="none" spc="0" normalizeH="0" baseline="0" noProof="0" dirty="0" smtClean="0">
                <a:ln>
                  <a:noFill/>
                </a:ln>
                <a:solidFill>
                  <a:schemeClr val="bg1"/>
                </a:solidFill>
                <a:effectLst/>
                <a:uLnTx/>
                <a:uFillTx/>
                <a:latin typeface="+mn-lt"/>
                <a:cs typeface="Tahoma"/>
              </a:rPr>
              <a:t>Important: Always read and follow label instructions. Some products may not be registered for sale or use in all states or counties. Please check with your state or local Extension Service to ensure registration status. </a:t>
            </a:r>
            <a:r>
              <a:rPr lang="en-US" sz="1600" kern="0" dirty="0" err="1" smtClean="0">
                <a:solidFill>
                  <a:schemeClr val="bg1"/>
                </a:solidFill>
                <a:cs typeface="Tahoma"/>
              </a:rPr>
              <a:t>EcoMeasures</a:t>
            </a:r>
            <a:r>
              <a:rPr lang="en-US" sz="1600" kern="0" dirty="0" smtClean="0">
                <a:solidFill>
                  <a:schemeClr val="bg1"/>
                </a:solidFill>
                <a:cs typeface="Tahoma"/>
              </a:rPr>
              <a:t>™, Operation Pollinator®, Syngenta Business Institute™, </a:t>
            </a:r>
            <a:r>
              <a:rPr lang="en-US" sz="1600" dirty="0" smtClean="0">
                <a:solidFill>
                  <a:schemeClr val="bg1"/>
                </a:solidFill>
              </a:rPr>
              <a:t>and the Alliance Frame</a:t>
            </a:r>
            <a:r>
              <a:rPr lang="en-US" sz="1600" kern="0" dirty="0" smtClean="0">
                <a:solidFill>
                  <a:schemeClr val="bg1"/>
                </a:solidFill>
                <a:cs typeface="Tahoma"/>
              </a:rPr>
              <a:t> are registered trademarks of a Syngenta Group Company</a:t>
            </a:r>
            <a:r>
              <a:rPr lang="en-US" sz="1600" b="0" i="0" kern="1200" dirty="0" smtClean="0">
                <a:solidFill>
                  <a:schemeClr val="bg1"/>
                </a:solidFill>
                <a:effectLst/>
                <a:latin typeface="+mn-lt"/>
                <a:ea typeface="+mn-ea"/>
                <a:cs typeface="+mn-cs"/>
              </a:rPr>
              <a:t>. </a:t>
            </a:r>
            <a:r>
              <a:rPr kumimoji="0" lang="en-US" sz="1600" b="0" i="0" u="none" strike="noStrike" kern="0" cap="none" spc="0" normalizeH="0" baseline="0" noProof="0" dirty="0" smtClean="0">
                <a:ln>
                  <a:noFill/>
                </a:ln>
                <a:solidFill>
                  <a:schemeClr val="bg1"/>
                </a:solidFill>
                <a:effectLst/>
                <a:uLnTx/>
                <a:uFillTx/>
                <a:latin typeface="+mn-lt"/>
                <a:cs typeface="Tahoma"/>
              </a:rPr>
              <a:t>Syngenta Customer Center: 1-866-SYNGENT(A) (796-4368).</a:t>
            </a:r>
          </a:p>
        </p:txBody>
      </p:sp>
    </p:spTree>
    <p:extLst>
      <p:ext uri="{BB962C8B-B14F-4D97-AF65-F5344CB8AC3E}">
        <p14:creationId xmlns:p14="http://schemas.microsoft.com/office/powerpoint/2010/main" val="3626559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icture1b.jpg"/>
          <p:cNvPicPr>
            <a:picLocks noChangeAspect="1"/>
          </p:cNvPicPr>
          <p:nvPr/>
        </p:nvPicPr>
        <p:blipFill>
          <a:blip r:embed="rId3" cstate="screen">
            <a:extLst>
              <a:ext uri="{28A0092B-C50C-407E-A947-70E740481C1C}">
                <a14:useLocalDpi xmlns:a14="http://schemas.microsoft.com/office/drawing/2010/main"/>
              </a:ext>
            </a:extLst>
          </a:blip>
          <a:srcRect t="-4878"/>
          <a:stretch>
            <a:fillRect/>
          </a:stretch>
        </p:blipFill>
        <p:spPr bwMode="auto">
          <a:xfrm>
            <a:off x="0" y="-169901"/>
            <a:ext cx="9145588" cy="364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ubtitle 2"/>
          <p:cNvSpPr txBox="1">
            <a:spLocks/>
          </p:cNvSpPr>
          <p:nvPr/>
        </p:nvSpPr>
        <p:spPr bwMode="auto">
          <a:xfrm>
            <a:off x="614470" y="4536538"/>
            <a:ext cx="6732627" cy="9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1" rIns="91440" bIns="4572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1" eaLnBrk="1" fontAlgn="base" hangingPunct="1">
              <a:lnSpc>
                <a:spcPts val="3562"/>
              </a:lnSpc>
              <a:spcBef>
                <a:spcPct val="0"/>
              </a:spcBef>
              <a:spcAft>
                <a:spcPct val="0"/>
              </a:spcAft>
              <a:buClr>
                <a:srgbClr val="A4B303"/>
              </a:buClr>
            </a:pPr>
            <a:r>
              <a:rPr lang="en-GB" sz="3500" dirty="0" smtClean="0">
                <a:solidFill>
                  <a:srgbClr val="FFFFFF"/>
                </a:solidFill>
                <a:latin typeface="Calibri" pitchFamily="34" charset="0"/>
                <a:cs typeface="Calibri" pitchFamily="34" charset="0"/>
              </a:rPr>
              <a:t>Appendix</a:t>
            </a:r>
            <a:endParaRPr lang="en-GB" sz="3500" dirty="0">
              <a:solidFill>
                <a:srgbClr val="FFFFFF"/>
              </a:solidFill>
              <a:latin typeface="Calibri" pitchFamily="34" charset="0"/>
              <a:cs typeface="Calibri" pitchFamily="34" charset="0"/>
            </a:endParaRPr>
          </a:p>
          <a:p>
            <a:pPr defTabSz="457201" eaLnBrk="1" fontAlgn="base" hangingPunct="1">
              <a:lnSpc>
                <a:spcPts val="3562"/>
              </a:lnSpc>
              <a:spcBef>
                <a:spcPct val="0"/>
              </a:spcBef>
              <a:spcAft>
                <a:spcPct val="0"/>
              </a:spcAft>
              <a:buClr>
                <a:srgbClr val="A4B303"/>
              </a:buClr>
            </a:pPr>
            <a:endParaRPr lang="en-GB" sz="35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681480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41283" y="1204694"/>
            <a:ext cx="3486150" cy="2009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79275" y="3406831"/>
            <a:ext cx="5248158" cy="2514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3381431"/>
            <a:ext cx="2895600"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4"/>
          <p:cNvSpPr>
            <a:spLocks noGrp="1"/>
          </p:cNvSpPr>
          <p:nvPr>
            <p:ph type="title"/>
          </p:nvPr>
        </p:nvSpPr>
        <p:spPr>
          <a:xfrm>
            <a:off x="423937" y="0"/>
            <a:ext cx="7553048" cy="1041641"/>
          </a:xfrm>
        </p:spPr>
        <p:txBody>
          <a:bodyPr/>
          <a:lstStyle/>
          <a:p>
            <a:pPr algn="l">
              <a:defRPr/>
            </a:pPr>
            <a:r>
              <a:rPr lang="en-GB" sz="3000" dirty="0" smtClean="0">
                <a:solidFill>
                  <a:srgbClr val="FFFFFF"/>
                </a:solidFill>
                <a:latin typeface="+mn-lt"/>
                <a:ea typeface="ＭＳ Ｐゴシック" pitchFamily="34" charset="-128"/>
                <a:cs typeface="Arial" charset="0"/>
              </a:rPr>
              <a:t>Turf Field Research in Stein</a:t>
            </a:r>
            <a:endParaRPr lang="en-GB" sz="3000" dirty="0">
              <a:solidFill>
                <a:srgbClr val="FFFFFF"/>
              </a:solidFill>
              <a:latin typeface="+mn-lt"/>
              <a:ea typeface="ＭＳ Ｐゴシック" pitchFamily="34" charset="-128"/>
              <a:cs typeface="Arial" charset="0"/>
            </a:endParaRPr>
          </a:p>
        </p:txBody>
      </p:sp>
      <p:sp>
        <p:nvSpPr>
          <p:cNvPr id="3" name="Content Placeholder 2"/>
          <p:cNvSpPr>
            <a:spLocks noGrp="1"/>
          </p:cNvSpPr>
          <p:nvPr>
            <p:ph idx="1"/>
          </p:nvPr>
        </p:nvSpPr>
        <p:spPr>
          <a:xfrm>
            <a:off x="457282" y="1600573"/>
            <a:ext cx="4071175" cy="4527011"/>
          </a:xfrm>
        </p:spPr>
        <p:txBody>
          <a:bodyPr/>
          <a:lstStyle/>
          <a:p>
            <a:r>
              <a:rPr lang="en-US" sz="1600" dirty="0">
                <a:solidFill>
                  <a:schemeClr val="bg1"/>
                </a:solidFill>
              </a:rPr>
              <a:t>Turf Controls Research team is currently establishing operation pollinator golf site in </a:t>
            </a:r>
            <a:r>
              <a:rPr lang="en-US" sz="1600" dirty="0" smtClean="0">
                <a:solidFill>
                  <a:schemeClr val="bg1"/>
                </a:solidFill>
              </a:rPr>
              <a:t>Stein, Switzerland</a:t>
            </a:r>
            <a:endParaRPr lang="en-US" sz="1600" dirty="0">
              <a:solidFill>
                <a:schemeClr val="bg1"/>
              </a:solidFill>
            </a:endParaRPr>
          </a:p>
          <a:p>
            <a:endParaRPr lang="en-US" sz="1500" dirty="0">
              <a:solidFill>
                <a:schemeClr val="bg1"/>
              </a:solidFill>
            </a:endParaRPr>
          </a:p>
          <a:p>
            <a:r>
              <a:rPr lang="en-US" sz="1600" dirty="0">
                <a:solidFill>
                  <a:schemeClr val="bg1"/>
                </a:solidFill>
              </a:rPr>
              <a:t>Seed mixtures blended entirely from Swiss sourced seed stocks of native wildflowers.</a:t>
            </a:r>
          </a:p>
          <a:p>
            <a:endParaRPr lang="en-US" sz="1400" dirty="0">
              <a:solidFill>
                <a:schemeClr val="bg1"/>
              </a:solidFill>
            </a:endParaRPr>
          </a:p>
        </p:txBody>
      </p:sp>
      <p:sp>
        <p:nvSpPr>
          <p:cNvPr id="8" name="Rectangle 7"/>
          <p:cNvSpPr/>
          <p:nvPr/>
        </p:nvSpPr>
        <p:spPr>
          <a:xfrm>
            <a:off x="5241283" y="2881561"/>
            <a:ext cx="3486150" cy="307777"/>
          </a:xfrm>
          <a:prstGeom prst="rect">
            <a:avLst/>
          </a:prstGeom>
        </p:spPr>
        <p:txBody>
          <a:bodyPr wrap="square">
            <a:spAutoFit/>
          </a:bodyPr>
          <a:lstStyle/>
          <a:p>
            <a:pPr algn="ctr"/>
            <a:r>
              <a:rPr lang="de-CH" sz="1400" dirty="0" smtClean="0">
                <a:solidFill>
                  <a:schemeClr val="bg1"/>
                </a:solidFill>
              </a:rPr>
              <a:t>Four turf species sport field and fairway</a:t>
            </a:r>
            <a:endParaRPr lang="en-US" sz="1400" dirty="0" smtClean="0">
              <a:solidFill>
                <a:schemeClr val="bg1"/>
              </a:solidFill>
            </a:endParaRPr>
          </a:p>
        </p:txBody>
      </p:sp>
      <p:sp>
        <p:nvSpPr>
          <p:cNvPr id="9" name="Rectangle 8"/>
          <p:cNvSpPr/>
          <p:nvPr/>
        </p:nvSpPr>
        <p:spPr>
          <a:xfrm>
            <a:off x="3479275" y="5486993"/>
            <a:ext cx="5248158" cy="307777"/>
          </a:xfrm>
          <a:prstGeom prst="rect">
            <a:avLst/>
          </a:prstGeom>
        </p:spPr>
        <p:txBody>
          <a:bodyPr wrap="square">
            <a:spAutoFit/>
          </a:bodyPr>
          <a:lstStyle/>
          <a:p>
            <a:pPr algn="ctr"/>
            <a:r>
              <a:rPr lang="de-CH" sz="1400" dirty="0" smtClean="0">
                <a:solidFill>
                  <a:schemeClr val="bg1"/>
                </a:solidFill>
              </a:rPr>
              <a:t>USGA golf </a:t>
            </a:r>
            <a:r>
              <a:rPr lang="de-CH" sz="1400" dirty="0">
                <a:solidFill>
                  <a:schemeClr val="bg1"/>
                </a:solidFill>
              </a:rPr>
              <a:t>g</a:t>
            </a:r>
            <a:r>
              <a:rPr lang="de-CH" sz="1400" dirty="0" smtClean="0">
                <a:solidFill>
                  <a:schemeClr val="bg1"/>
                </a:solidFill>
              </a:rPr>
              <a:t>reen</a:t>
            </a:r>
            <a:endParaRPr lang="en-US" sz="1400" dirty="0" smtClean="0">
              <a:solidFill>
                <a:schemeClr val="bg1"/>
              </a:solidFill>
            </a:endParaRPr>
          </a:p>
        </p:txBody>
      </p:sp>
      <p:sp>
        <p:nvSpPr>
          <p:cNvPr id="10" name="Rectangle 9"/>
          <p:cNvSpPr/>
          <p:nvPr/>
        </p:nvSpPr>
        <p:spPr>
          <a:xfrm>
            <a:off x="228600" y="5613994"/>
            <a:ext cx="2895600" cy="307777"/>
          </a:xfrm>
          <a:prstGeom prst="rect">
            <a:avLst/>
          </a:prstGeom>
        </p:spPr>
        <p:txBody>
          <a:bodyPr wrap="square">
            <a:spAutoFit/>
          </a:bodyPr>
          <a:lstStyle/>
          <a:p>
            <a:pPr algn="ctr"/>
            <a:r>
              <a:rPr lang="de-CH" sz="1400" dirty="0" smtClean="0">
                <a:solidFill>
                  <a:schemeClr val="bg1"/>
                </a:solidFill>
              </a:rPr>
              <a:t>Operation Pollinator site</a:t>
            </a:r>
            <a:endParaRPr lang="en-US" sz="1400" dirty="0" smtClean="0">
              <a:solidFill>
                <a:schemeClr val="bg1"/>
              </a:solidFill>
            </a:endParaRPr>
          </a:p>
        </p:txBody>
      </p:sp>
    </p:spTree>
    <p:extLst>
      <p:ext uri="{BB962C8B-B14F-4D97-AF65-F5344CB8AC3E}">
        <p14:creationId xmlns:p14="http://schemas.microsoft.com/office/powerpoint/2010/main" val="319618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228640" y="304871"/>
            <a:ext cx="2896103" cy="589272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en-US">
              <a:solidFill>
                <a:prstClr val="white"/>
              </a:solidFill>
            </a:endParaRPr>
          </a:p>
        </p:txBody>
      </p:sp>
      <p:sp>
        <p:nvSpPr>
          <p:cNvPr id="7" name="Rectangle 6"/>
          <p:cNvSpPr/>
          <p:nvPr/>
        </p:nvSpPr>
        <p:spPr>
          <a:xfrm>
            <a:off x="3048529" y="304871"/>
            <a:ext cx="2896103" cy="589272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en-US">
              <a:solidFill>
                <a:prstClr val="white"/>
              </a:solidFill>
            </a:endParaRPr>
          </a:p>
        </p:txBody>
      </p:sp>
      <p:sp>
        <p:nvSpPr>
          <p:cNvPr id="8" name="Rectangle 7"/>
          <p:cNvSpPr/>
          <p:nvPr/>
        </p:nvSpPr>
        <p:spPr>
          <a:xfrm>
            <a:off x="5944632" y="304871"/>
            <a:ext cx="3008991" cy="589272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en-US">
              <a:solidFill>
                <a:prstClr val="white"/>
              </a:solidFill>
            </a:endParaRPr>
          </a:p>
        </p:txBody>
      </p:sp>
      <p:sp>
        <p:nvSpPr>
          <p:cNvPr id="9" name="TextBox 8"/>
          <p:cNvSpPr txBox="1"/>
          <p:nvPr/>
        </p:nvSpPr>
        <p:spPr>
          <a:xfrm>
            <a:off x="228640" y="304871"/>
            <a:ext cx="2819890" cy="5556653"/>
          </a:xfrm>
          <a:prstGeom prst="rect">
            <a:avLst/>
          </a:prstGeom>
          <a:noFill/>
        </p:spPr>
        <p:txBody>
          <a:bodyPr wrap="square" lIns="91449" tIns="45725" rIns="91449" bIns="45725" rtlCol="0">
            <a:spAutoFit/>
          </a:bodyPr>
          <a:lstStyle/>
          <a:p>
            <a:pPr algn="ctr"/>
            <a:r>
              <a:rPr lang="en-US" sz="2800" b="1" dirty="0">
                <a:solidFill>
                  <a:prstClr val="black"/>
                </a:solidFill>
              </a:rPr>
              <a:t>Butterfly</a:t>
            </a:r>
          </a:p>
          <a:p>
            <a:r>
              <a:rPr lang="en-US" sz="1300" dirty="0" err="1">
                <a:solidFill>
                  <a:prstClr val="black"/>
                </a:solidFill>
              </a:rPr>
              <a:t>Agastache</a:t>
            </a:r>
            <a:r>
              <a:rPr lang="en-US" sz="1300" dirty="0">
                <a:solidFill>
                  <a:prstClr val="black"/>
                </a:solidFill>
              </a:rPr>
              <a:t> </a:t>
            </a:r>
            <a:r>
              <a:rPr lang="en-US" sz="1300" dirty="0" err="1">
                <a:solidFill>
                  <a:prstClr val="black"/>
                </a:solidFill>
              </a:rPr>
              <a:t>foeniculum</a:t>
            </a:r>
            <a:r>
              <a:rPr lang="en-US" sz="1300" dirty="0">
                <a:solidFill>
                  <a:prstClr val="black"/>
                </a:solidFill>
              </a:rPr>
              <a:t>, Lavender Hyssop</a:t>
            </a:r>
          </a:p>
          <a:p>
            <a:r>
              <a:rPr lang="en-US" sz="1300" dirty="0" err="1">
                <a:solidFill>
                  <a:prstClr val="black"/>
                </a:solidFill>
              </a:rPr>
              <a:t>Allium</a:t>
            </a:r>
            <a:r>
              <a:rPr lang="en-US" sz="1300" dirty="0">
                <a:solidFill>
                  <a:prstClr val="black"/>
                </a:solidFill>
              </a:rPr>
              <a:t> </a:t>
            </a:r>
            <a:r>
              <a:rPr lang="en-US" sz="1300" dirty="0" err="1">
                <a:solidFill>
                  <a:prstClr val="black"/>
                </a:solidFill>
              </a:rPr>
              <a:t>cernuum</a:t>
            </a:r>
            <a:r>
              <a:rPr lang="en-US" sz="1300" dirty="0">
                <a:solidFill>
                  <a:prstClr val="black"/>
                </a:solidFill>
              </a:rPr>
              <a:t>, Nodding Pink Onion</a:t>
            </a:r>
          </a:p>
          <a:p>
            <a:r>
              <a:rPr lang="en-US" sz="1300" dirty="0" err="1">
                <a:solidFill>
                  <a:prstClr val="black"/>
                </a:solidFill>
              </a:rPr>
              <a:t>Asclepias</a:t>
            </a:r>
            <a:r>
              <a:rPr lang="en-US" sz="1300" dirty="0">
                <a:solidFill>
                  <a:prstClr val="black"/>
                </a:solidFill>
              </a:rPr>
              <a:t> </a:t>
            </a:r>
            <a:r>
              <a:rPr lang="en-US" sz="1300" dirty="0" err="1">
                <a:solidFill>
                  <a:prstClr val="black"/>
                </a:solidFill>
              </a:rPr>
              <a:t>tuberosa</a:t>
            </a:r>
            <a:r>
              <a:rPr lang="en-US" sz="1300" dirty="0">
                <a:solidFill>
                  <a:prstClr val="black"/>
                </a:solidFill>
              </a:rPr>
              <a:t>, Butterfly Milkweed</a:t>
            </a:r>
          </a:p>
          <a:p>
            <a:r>
              <a:rPr lang="en-US" sz="1300" dirty="0">
                <a:solidFill>
                  <a:prstClr val="black"/>
                </a:solidFill>
              </a:rPr>
              <a:t>Cassia </a:t>
            </a:r>
            <a:r>
              <a:rPr lang="en-US" sz="1300" dirty="0" err="1">
                <a:solidFill>
                  <a:prstClr val="black"/>
                </a:solidFill>
              </a:rPr>
              <a:t>hebecarpa</a:t>
            </a:r>
            <a:r>
              <a:rPr lang="en-US" sz="1300" dirty="0">
                <a:solidFill>
                  <a:prstClr val="black"/>
                </a:solidFill>
              </a:rPr>
              <a:t>, Wild </a:t>
            </a:r>
            <a:r>
              <a:rPr lang="en-US" sz="1300" dirty="0" err="1">
                <a:solidFill>
                  <a:prstClr val="black"/>
                </a:solidFill>
              </a:rPr>
              <a:t>Senna</a:t>
            </a:r>
            <a:endParaRPr lang="en-US" sz="1300" dirty="0">
              <a:solidFill>
                <a:prstClr val="black"/>
              </a:solidFill>
            </a:endParaRPr>
          </a:p>
          <a:p>
            <a:r>
              <a:rPr lang="en-US" sz="1300" dirty="0">
                <a:solidFill>
                  <a:prstClr val="black"/>
                </a:solidFill>
              </a:rPr>
              <a:t>Coreopsis </a:t>
            </a:r>
            <a:r>
              <a:rPr lang="en-US" sz="1300" dirty="0" err="1">
                <a:solidFill>
                  <a:prstClr val="black"/>
                </a:solidFill>
              </a:rPr>
              <a:t>lanceolata</a:t>
            </a:r>
            <a:r>
              <a:rPr lang="en-US" sz="1300" dirty="0">
                <a:solidFill>
                  <a:prstClr val="black"/>
                </a:solidFill>
              </a:rPr>
              <a:t>, Lance-Leaved Coreopsis</a:t>
            </a:r>
          </a:p>
          <a:p>
            <a:r>
              <a:rPr lang="en-US" sz="1300" dirty="0" err="1">
                <a:solidFill>
                  <a:prstClr val="black"/>
                </a:solidFill>
              </a:rPr>
              <a:t>Dalea</a:t>
            </a:r>
            <a:r>
              <a:rPr lang="en-US" sz="1300" dirty="0">
                <a:solidFill>
                  <a:prstClr val="black"/>
                </a:solidFill>
              </a:rPr>
              <a:t> </a:t>
            </a:r>
            <a:r>
              <a:rPr lang="en-US" sz="1300" dirty="0" err="1">
                <a:solidFill>
                  <a:prstClr val="black"/>
                </a:solidFill>
              </a:rPr>
              <a:t>purpurea</a:t>
            </a:r>
            <a:r>
              <a:rPr lang="en-US" sz="1300" dirty="0">
                <a:solidFill>
                  <a:prstClr val="black"/>
                </a:solidFill>
              </a:rPr>
              <a:t>, Purple Prairie Clover</a:t>
            </a:r>
          </a:p>
          <a:p>
            <a:r>
              <a:rPr lang="en-US" sz="1300" dirty="0" err="1">
                <a:solidFill>
                  <a:prstClr val="black"/>
                </a:solidFill>
              </a:rPr>
              <a:t>Desmanthus</a:t>
            </a:r>
            <a:r>
              <a:rPr lang="en-US" sz="1300" dirty="0">
                <a:solidFill>
                  <a:prstClr val="black"/>
                </a:solidFill>
              </a:rPr>
              <a:t> </a:t>
            </a:r>
            <a:r>
              <a:rPr lang="en-US" sz="1300" dirty="0" err="1">
                <a:solidFill>
                  <a:prstClr val="black"/>
                </a:solidFill>
              </a:rPr>
              <a:t>illinoensis</a:t>
            </a:r>
            <a:r>
              <a:rPr lang="en-US" sz="1300" dirty="0">
                <a:solidFill>
                  <a:prstClr val="black"/>
                </a:solidFill>
              </a:rPr>
              <a:t>, Illinois </a:t>
            </a:r>
            <a:r>
              <a:rPr lang="en-US" sz="1300" dirty="0" err="1">
                <a:solidFill>
                  <a:prstClr val="black"/>
                </a:solidFill>
              </a:rPr>
              <a:t>Bundleflower</a:t>
            </a:r>
            <a:endParaRPr lang="en-US" sz="1300" dirty="0">
              <a:solidFill>
                <a:prstClr val="black"/>
              </a:solidFill>
            </a:endParaRPr>
          </a:p>
          <a:p>
            <a:r>
              <a:rPr lang="en-US" sz="1300" dirty="0">
                <a:solidFill>
                  <a:prstClr val="black"/>
                </a:solidFill>
              </a:rPr>
              <a:t>Echinacea </a:t>
            </a:r>
            <a:r>
              <a:rPr lang="en-US" sz="1300" dirty="0" err="1">
                <a:solidFill>
                  <a:prstClr val="black"/>
                </a:solidFill>
              </a:rPr>
              <a:t>purpurea</a:t>
            </a:r>
            <a:r>
              <a:rPr lang="en-US" sz="1300" dirty="0">
                <a:solidFill>
                  <a:prstClr val="black"/>
                </a:solidFill>
              </a:rPr>
              <a:t>, Purple Coneflower</a:t>
            </a:r>
          </a:p>
          <a:p>
            <a:r>
              <a:rPr lang="en-US" sz="1300" dirty="0" err="1">
                <a:solidFill>
                  <a:prstClr val="black"/>
                </a:solidFill>
              </a:rPr>
              <a:t>Eryngium</a:t>
            </a:r>
            <a:r>
              <a:rPr lang="en-US" sz="1300" dirty="0">
                <a:solidFill>
                  <a:prstClr val="black"/>
                </a:solidFill>
              </a:rPr>
              <a:t> </a:t>
            </a:r>
            <a:r>
              <a:rPr lang="en-US" sz="1300" dirty="0" err="1">
                <a:solidFill>
                  <a:prstClr val="black"/>
                </a:solidFill>
              </a:rPr>
              <a:t>yuccifolium</a:t>
            </a:r>
            <a:r>
              <a:rPr lang="en-US" sz="1300" dirty="0">
                <a:solidFill>
                  <a:prstClr val="black"/>
                </a:solidFill>
              </a:rPr>
              <a:t>, Rattlesnake Master</a:t>
            </a:r>
          </a:p>
          <a:p>
            <a:r>
              <a:rPr lang="en-US" sz="1300" dirty="0" err="1">
                <a:solidFill>
                  <a:prstClr val="black"/>
                </a:solidFill>
              </a:rPr>
              <a:t>Liatris</a:t>
            </a:r>
            <a:r>
              <a:rPr lang="en-US" sz="1300" dirty="0">
                <a:solidFill>
                  <a:prstClr val="black"/>
                </a:solidFill>
              </a:rPr>
              <a:t> </a:t>
            </a:r>
            <a:r>
              <a:rPr lang="en-US" sz="1300" dirty="0" err="1">
                <a:solidFill>
                  <a:prstClr val="black"/>
                </a:solidFill>
              </a:rPr>
              <a:t>spicata</a:t>
            </a:r>
            <a:r>
              <a:rPr lang="en-US" sz="1300" dirty="0">
                <a:solidFill>
                  <a:prstClr val="black"/>
                </a:solidFill>
              </a:rPr>
              <a:t>, </a:t>
            </a:r>
            <a:r>
              <a:rPr lang="en-US" sz="1300" dirty="0" err="1">
                <a:solidFill>
                  <a:prstClr val="black"/>
                </a:solidFill>
              </a:rPr>
              <a:t>Gayfeather</a:t>
            </a:r>
            <a:endParaRPr lang="en-US" sz="1300" dirty="0">
              <a:solidFill>
                <a:prstClr val="black"/>
              </a:solidFill>
            </a:endParaRPr>
          </a:p>
          <a:p>
            <a:r>
              <a:rPr lang="en-US" sz="1300" dirty="0" err="1">
                <a:solidFill>
                  <a:prstClr val="black"/>
                </a:solidFill>
              </a:rPr>
              <a:t>Rudbeckia</a:t>
            </a:r>
            <a:r>
              <a:rPr lang="en-US" sz="1300" dirty="0">
                <a:solidFill>
                  <a:prstClr val="black"/>
                </a:solidFill>
              </a:rPr>
              <a:t> </a:t>
            </a:r>
            <a:r>
              <a:rPr lang="en-US" sz="1300" dirty="0" err="1">
                <a:solidFill>
                  <a:prstClr val="black"/>
                </a:solidFill>
              </a:rPr>
              <a:t>hirta</a:t>
            </a:r>
            <a:r>
              <a:rPr lang="en-US" sz="1300" dirty="0">
                <a:solidFill>
                  <a:prstClr val="black"/>
                </a:solidFill>
              </a:rPr>
              <a:t>,  Black-Eyed Susan</a:t>
            </a:r>
          </a:p>
          <a:p>
            <a:r>
              <a:rPr lang="en-US" sz="1300" dirty="0" err="1">
                <a:solidFill>
                  <a:prstClr val="black"/>
                </a:solidFill>
              </a:rPr>
              <a:t>Solidago</a:t>
            </a:r>
            <a:r>
              <a:rPr lang="en-US" sz="1300" dirty="0">
                <a:solidFill>
                  <a:prstClr val="black"/>
                </a:solidFill>
              </a:rPr>
              <a:t> </a:t>
            </a:r>
            <a:r>
              <a:rPr lang="en-US" sz="1300" dirty="0" err="1">
                <a:solidFill>
                  <a:prstClr val="black"/>
                </a:solidFill>
              </a:rPr>
              <a:t>rigida</a:t>
            </a:r>
            <a:r>
              <a:rPr lang="en-US" sz="1300" dirty="0">
                <a:solidFill>
                  <a:prstClr val="black"/>
                </a:solidFill>
              </a:rPr>
              <a:t>, Rigid Goldenrod</a:t>
            </a:r>
          </a:p>
          <a:p>
            <a:r>
              <a:rPr lang="en-US" sz="1300" dirty="0">
                <a:solidFill>
                  <a:prstClr val="black"/>
                </a:solidFill>
              </a:rPr>
              <a:t>Verbena </a:t>
            </a:r>
            <a:r>
              <a:rPr lang="en-US" sz="1300" dirty="0" err="1">
                <a:solidFill>
                  <a:prstClr val="black"/>
                </a:solidFill>
              </a:rPr>
              <a:t>bonariensis</a:t>
            </a:r>
            <a:r>
              <a:rPr lang="en-US" sz="1300" dirty="0">
                <a:solidFill>
                  <a:prstClr val="black"/>
                </a:solidFill>
              </a:rPr>
              <a:t>, </a:t>
            </a:r>
            <a:r>
              <a:rPr lang="en-US" sz="1300" dirty="0" err="1">
                <a:solidFill>
                  <a:prstClr val="black"/>
                </a:solidFill>
              </a:rPr>
              <a:t>Purpletop</a:t>
            </a:r>
            <a:r>
              <a:rPr lang="en-US" sz="1300" dirty="0">
                <a:solidFill>
                  <a:prstClr val="black"/>
                </a:solidFill>
              </a:rPr>
              <a:t> Verbena</a:t>
            </a:r>
          </a:p>
          <a:p>
            <a:r>
              <a:rPr lang="en-US" sz="1300" dirty="0">
                <a:solidFill>
                  <a:prstClr val="black"/>
                </a:solidFill>
              </a:rPr>
              <a:t>Verbena </a:t>
            </a:r>
            <a:r>
              <a:rPr lang="en-US" sz="1300" dirty="0" err="1">
                <a:solidFill>
                  <a:prstClr val="black"/>
                </a:solidFill>
              </a:rPr>
              <a:t>stricta</a:t>
            </a:r>
            <a:r>
              <a:rPr lang="en-US" sz="1300" dirty="0">
                <a:solidFill>
                  <a:prstClr val="black"/>
                </a:solidFill>
              </a:rPr>
              <a:t>, Hoary </a:t>
            </a:r>
            <a:r>
              <a:rPr lang="en-US" sz="1300" dirty="0" err="1">
                <a:solidFill>
                  <a:prstClr val="black"/>
                </a:solidFill>
              </a:rPr>
              <a:t>Vervain</a:t>
            </a:r>
            <a:endParaRPr lang="en-US" sz="1300" dirty="0">
              <a:solidFill>
                <a:prstClr val="black"/>
              </a:solidFill>
            </a:endParaRPr>
          </a:p>
          <a:p>
            <a:r>
              <a:rPr lang="en-US" sz="1300" dirty="0" err="1">
                <a:solidFill>
                  <a:prstClr val="black"/>
                </a:solidFill>
              </a:rPr>
              <a:t>Veronicastrum</a:t>
            </a:r>
            <a:r>
              <a:rPr lang="en-US" sz="1300" dirty="0">
                <a:solidFill>
                  <a:prstClr val="black"/>
                </a:solidFill>
              </a:rPr>
              <a:t> </a:t>
            </a:r>
            <a:r>
              <a:rPr lang="en-US" sz="1300" dirty="0" err="1">
                <a:solidFill>
                  <a:prstClr val="black"/>
                </a:solidFill>
              </a:rPr>
              <a:t>virginicum</a:t>
            </a:r>
            <a:r>
              <a:rPr lang="en-US" sz="1300" dirty="0">
                <a:solidFill>
                  <a:prstClr val="black"/>
                </a:solidFill>
              </a:rPr>
              <a:t>, Culver’s Root</a:t>
            </a:r>
          </a:p>
          <a:p>
            <a:r>
              <a:rPr lang="en-US" sz="1300" dirty="0" err="1">
                <a:solidFill>
                  <a:prstClr val="black"/>
                </a:solidFill>
              </a:rPr>
              <a:t>Zizia</a:t>
            </a:r>
            <a:r>
              <a:rPr lang="en-US" sz="1300" dirty="0">
                <a:solidFill>
                  <a:prstClr val="black"/>
                </a:solidFill>
              </a:rPr>
              <a:t> </a:t>
            </a:r>
            <a:r>
              <a:rPr lang="en-US" sz="1300" dirty="0" err="1">
                <a:solidFill>
                  <a:prstClr val="black"/>
                </a:solidFill>
              </a:rPr>
              <a:t>aurea</a:t>
            </a:r>
            <a:r>
              <a:rPr lang="en-US" sz="1300" dirty="0">
                <a:solidFill>
                  <a:prstClr val="black"/>
                </a:solidFill>
              </a:rPr>
              <a:t>, Golden Alexander</a:t>
            </a:r>
          </a:p>
          <a:p>
            <a:endParaRPr lang="en-US" sz="2800" dirty="0">
              <a:solidFill>
                <a:prstClr val="black"/>
              </a:solidFill>
            </a:endParaRPr>
          </a:p>
        </p:txBody>
      </p:sp>
      <p:sp>
        <p:nvSpPr>
          <p:cNvPr id="10" name="TextBox 9"/>
          <p:cNvSpPr txBox="1"/>
          <p:nvPr/>
        </p:nvSpPr>
        <p:spPr>
          <a:xfrm>
            <a:off x="3048529" y="304871"/>
            <a:ext cx="2896103" cy="3555642"/>
          </a:xfrm>
          <a:prstGeom prst="rect">
            <a:avLst/>
          </a:prstGeom>
          <a:noFill/>
        </p:spPr>
        <p:txBody>
          <a:bodyPr wrap="square" lIns="91449" tIns="45725" rIns="91449" bIns="45725" rtlCol="0">
            <a:spAutoFit/>
          </a:bodyPr>
          <a:lstStyle/>
          <a:p>
            <a:pPr algn="ctr"/>
            <a:r>
              <a:rPr lang="en-US" sz="2800" b="1" dirty="0">
                <a:solidFill>
                  <a:prstClr val="black"/>
                </a:solidFill>
              </a:rPr>
              <a:t>Simple Bee</a:t>
            </a:r>
          </a:p>
          <a:p>
            <a:r>
              <a:rPr lang="en-US" sz="1300" dirty="0">
                <a:solidFill>
                  <a:prstClr val="black"/>
                </a:solidFill>
              </a:rPr>
              <a:t>Aquilegia </a:t>
            </a:r>
            <a:r>
              <a:rPr lang="en-US" sz="1300" dirty="0" err="1">
                <a:solidFill>
                  <a:prstClr val="black"/>
                </a:solidFill>
              </a:rPr>
              <a:t>canadensis</a:t>
            </a:r>
            <a:r>
              <a:rPr lang="en-US" sz="1300" dirty="0">
                <a:solidFill>
                  <a:prstClr val="black"/>
                </a:solidFill>
              </a:rPr>
              <a:t>, Eastern Columbine</a:t>
            </a:r>
          </a:p>
          <a:p>
            <a:r>
              <a:rPr lang="en-US" sz="1300" dirty="0">
                <a:solidFill>
                  <a:prstClr val="black"/>
                </a:solidFill>
              </a:rPr>
              <a:t>Coreopsis </a:t>
            </a:r>
            <a:r>
              <a:rPr lang="en-US" sz="1300" dirty="0" err="1">
                <a:solidFill>
                  <a:prstClr val="black"/>
                </a:solidFill>
              </a:rPr>
              <a:t>lanceolata</a:t>
            </a:r>
            <a:r>
              <a:rPr lang="en-US" sz="1300" dirty="0">
                <a:solidFill>
                  <a:prstClr val="black"/>
                </a:solidFill>
              </a:rPr>
              <a:t>, Lance-Leaved Coreopsis</a:t>
            </a:r>
          </a:p>
          <a:p>
            <a:r>
              <a:rPr lang="en-US" sz="1300" dirty="0">
                <a:solidFill>
                  <a:prstClr val="black"/>
                </a:solidFill>
              </a:rPr>
              <a:t>Echinacea </a:t>
            </a:r>
            <a:r>
              <a:rPr lang="en-US" sz="1300" dirty="0" err="1">
                <a:solidFill>
                  <a:prstClr val="black"/>
                </a:solidFill>
              </a:rPr>
              <a:t>purpurea</a:t>
            </a:r>
            <a:r>
              <a:rPr lang="en-US" sz="1300" dirty="0">
                <a:solidFill>
                  <a:prstClr val="black"/>
                </a:solidFill>
              </a:rPr>
              <a:t>, Purple Coneflower</a:t>
            </a:r>
          </a:p>
          <a:p>
            <a:r>
              <a:rPr lang="en-US" sz="1300" dirty="0" err="1">
                <a:solidFill>
                  <a:prstClr val="black"/>
                </a:solidFill>
              </a:rPr>
              <a:t>Monarda</a:t>
            </a:r>
            <a:r>
              <a:rPr lang="en-US" sz="1300" dirty="0">
                <a:solidFill>
                  <a:prstClr val="black"/>
                </a:solidFill>
              </a:rPr>
              <a:t> </a:t>
            </a:r>
            <a:r>
              <a:rPr lang="en-US" sz="1300" dirty="0" err="1">
                <a:solidFill>
                  <a:prstClr val="black"/>
                </a:solidFill>
              </a:rPr>
              <a:t>fistulosa</a:t>
            </a:r>
            <a:r>
              <a:rPr lang="en-US" sz="1300" dirty="0">
                <a:solidFill>
                  <a:prstClr val="black"/>
                </a:solidFill>
              </a:rPr>
              <a:t>, Bergamot</a:t>
            </a:r>
          </a:p>
          <a:p>
            <a:r>
              <a:rPr lang="en-US" sz="1300" dirty="0" err="1">
                <a:solidFill>
                  <a:prstClr val="black"/>
                </a:solidFill>
              </a:rPr>
              <a:t>Ratibida</a:t>
            </a:r>
            <a:r>
              <a:rPr lang="en-US" sz="1300" dirty="0">
                <a:solidFill>
                  <a:prstClr val="black"/>
                </a:solidFill>
              </a:rPr>
              <a:t> </a:t>
            </a:r>
            <a:r>
              <a:rPr lang="en-US" sz="1300" dirty="0" err="1">
                <a:solidFill>
                  <a:prstClr val="black"/>
                </a:solidFill>
              </a:rPr>
              <a:t>columnifera</a:t>
            </a:r>
            <a:r>
              <a:rPr lang="en-US" sz="1300" dirty="0">
                <a:solidFill>
                  <a:prstClr val="black"/>
                </a:solidFill>
              </a:rPr>
              <a:t>, Prairie Coneflower</a:t>
            </a:r>
          </a:p>
          <a:p>
            <a:r>
              <a:rPr lang="en-US" sz="1300" dirty="0" err="1">
                <a:solidFill>
                  <a:prstClr val="black"/>
                </a:solidFill>
              </a:rPr>
              <a:t>Rudbeckia</a:t>
            </a:r>
            <a:r>
              <a:rPr lang="en-US" sz="1300" dirty="0">
                <a:solidFill>
                  <a:prstClr val="black"/>
                </a:solidFill>
              </a:rPr>
              <a:t> </a:t>
            </a:r>
            <a:r>
              <a:rPr lang="en-US" sz="1300" dirty="0" err="1">
                <a:solidFill>
                  <a:prstClr val="black"/>
                </a:solidFill>
              </a:rPr>
              <a:t>subtomentosa</a:t>
            </a:r>
            <a:r>
              <a:rPr lang="en-US" sz="1300" dirty="0">
                <a:solidFill>
                  <a:prstClr val="black"/>
                </a:solidFill>
              </a:rPr>
              <a:t>, Sweet Black-Eyed Susan</a:t>
            </a:r>
          </a:p>
          <a:p>
            <a:r>
              <a:rPr lang="en-US" sz="1300" dirty="0" err="1">
                <a:solidFill>
                  <a:prstClr val="black"/>
                </a:solidFill>
              </a:rPr>
              <a:t>Symphyotrichum</a:t>
            </a:r>
            <a:r>
              <a:rPr lang="en-US" sz="1300" dirty="0">
                <a:solidFill>
                  <a:prstClr val="black"/>
                </a:solidFill>
              </a:rPr>
              <a:t> novae-</a:t>
            </a:r>
            <a:r>
              <a:rPr lang="en-US" sz="1300" dirty="0" err="1">
                <a:solidFill>
                  <a:prstClr val="black"/>
                </a:solidFill>
              </a:rPr>
              <a:t>angliae</a:t>
            </a:r>
            <a:r>
              <a:rPr lang="en-US" sz="1300" dirty="0">
                <a:solidFill>
                  <a:prstClr val="black"/>
                </a:solidFill>
              </a:rPr>
              <a:t>, New England Aster</a:t>
            </a:r>
          </a:p>
          <a:p>
            <a:r>
              <a:rPr lang="en-US" sz="1300" dirty="0" err="1">
                <a:solidFill>
                  <a:prstClr val="black"/>
                </a:solidFill>
              </a:rPr>
              <a:t>Tradescantia</a:t>
            </a:r>
            <a:r>
              <a:rPr lang="en-US" sz="1300" dirty="0">
                <a:solidFill>
                  <a:prstClr val="black"/>
                </a:solidFill>
              </a:rPr>
              <a:t> </a:t>
            </a:r>
            <a:r>
              <a:rPr lang="en-US" sz="1300" dirty="0" err="1">
                <a:solidFill>
                  <a:prstClr val="black"/>
                </a:solidFill>
              </a:rPr>
              <a:t>ohiensis</a:t>
            </a:r>
            <a:r>
              <a:rPr lang="en-US" sz="1300" dirty="0">
                <a:solidFill>
                  <a:prstClr val="black"/>
                </a:solidFill>
              </a:rPr>
              <a:t>, Ohio Spiderwort</a:t>
            </a:r>
          </a:p>
          <a:p>
            <a:endParaRPr lang="en-US" sz="2800" dirty="0">
              <a:solidFill>
                <a:prstClr val="black"/>
              </a:solidFill>
            </a:endParaRPr>
          </a:p>
        </p:txBody>
      </p:sp>
      <p:sp>
        <p:nvSpPr>
          <p:cNvPr id="11" name="TextBox 10"/>
          <p:cNvSpPr txBox="1"/>
          <p:nvPr/>
        </p:nvSpPr>
        <p:spPr>
          <a:xfrm>
            <a:off x="6057520" y="304871"/>
            <a:ext cx="2896103" cy="6557159"/>
          </a:xfrm>
          <a:prstGeom prst="rect">
            <a:avLst/>
          </a:prstGeom>
          <a:noFill/>
        </p:spPr>
        <p:txBody>
          <a:bodyPr wrap="square" lIns="91449" tIns="45725" rIns="91449" bIns="45725" rtlCol="0">
            <a:spAutoFit/>
          </a:bodyPr>
          <a:lstStyle/>
          <a:p>
            <a:pPr algn="ctr"/>
            <a:r>
              <a:rPr lang="en-US" sz="2800" b="1" dirty="0">
                <a:solidFill>
                  <a:prstClr val="black"/>
                </a:solidFill>
              </a:rPr>
              <a:t>Diverse Bee</a:t>
            </a:r>
          </a:p>
          <a:p>
            <a:r>
              <a:rPr lang="en-US" sz="1300" dirty="0" err="1">
                <a:solidFill>
                  <a:prstClr val="black"/>
                </a:solidFill>
              </a:rPr>
              <a:t>Agastache</a:t>
            </a:r>
            <a:r>
              <a:rPr lang="en-US" sz="1300" dirty="0">
                <a:solidFill>
                  <a:prstClr val="black"/>
                </a:solidFill>
              </a:rPr>
              <a:t> </a:t>
            </a:r>
            <a:r>
              <a:rPr lang="en-US" sz="1300" dirty="0" err="1">
                <a:solidFill>
                  <a:prstClr val="black"/>
                </a:solidFill>
              </a:rPr>
              <a:t>foeniculum</a:t>
            </a:r>
            <a:r>
              <a:rPr lang="en-US" sz="1300" dirty="0">
                <a:solidFill>
                  <a:prstClr val="black"/>
                </a:solidFill>
              </a:rPr>
              <a:t>, Lavender Hyssop</a:t>
            </a:r>
          </a:p>
          <a:p>
            <a:r>
              <a:rPr lang="en-US" sz="1300" dirty="0">
                <a:solidFill>
                  <a:prstClr val="black"/>
                </a:solidFill>
              </a:rPr>
              <a:t>Aquilegia </a:t>
            </a:r>
            <a:r>
              <a:rPr lang="en-US" sz="1300" dirty="0" err="1">
                <a:solidFill>
                  <a:prstClr val="black"/>
                </a:solidFill>
              </a:rPr>
              <a:t>canadensis</a:t>
            </a:r>
            <a:r>
              <a:rPr lang="en-US" sz="1300" dirty="0">
                <a:solidFill>
                  <a:prstClr val="black"/>
                </a:solidFill>
              </a:rPr>
              <a:t>, Eastern Columbine</a:t>
            </a:r>
          </a:p>
          <a:p>
            <a:r>
              <a:rPr lang="en-US" sz="1300" dirty="0" err="1">
                <a:solidFill>
                  <a:prstClr val="black"/>
                </a:solidFill>
              </a:rPr>
              <a:t>Asclepias</a:t>
            </a:r>
            <a:r>
              <a:rPr lang="en-US" sz="1300" dirty="0">
                <a:solidFill>
                  <a:prstClr val="black"/>
                </a:solidFill>
              </a:rPr>
              <a:t> </a:t>
            </a:r>
            <a:r>
              <a:rPr lang="en-US" sz="1300" dirty="0" err="1">
                <a:solidFill>
                  <a:prstClr val="black"/>
                </a:solidFill>
              </a:rPr>
              <a:t>tuberosa</a:t>
            </a:r>
            <a:r>
              <a:rPr lang="en-US" sz="1300" dirty="0">
                <a:solidFill>
                  <a:prstClr val="black"/>
                </a:solidFill>
              </a:rPr>
              <a:t>, Butterfly Milkweed</a:t>
            </a:r>
          </a:p>
          <a:p>
            <a:r>
              <a:rPr lang="en-US" sz="1300" dirty="0">
                <a:solidFill>
                  <a:prstClr val="black"/>
                </a:solidFill>
              </a:rPr>
              <a:t>Coreopsis </a:t>
            </a:r>
            <a:r>
              <a:rPr lang="en-US" sz="1300" dirty="0" err="1">
                <a:solidFill>
                  <a:prstClr val="black"/>
                </a:solidFill>
              </a:rPr>
              <a:t>lanceolata</a:t>
            </a:r>
            <a:r>
              <a:rPr lang="en-US" sz="1300" dirty="0">
                <a:solidFill>
                  <a:prstClr val="black"/>
                </a:solidFill>
              </a:rPr>
              <a:t>, Lance-Leaved Coreopsis</a:t>
            </a:r>
          </a:p>
          <a:p>
            <a:r>
              <a:rPr lang="en-US" sz="1300" dirty="0">
                <a:solidFill>
                  <a:prstClr val="black"/>
                </a:solidFill>
              </a:rPr>
              <a:t>Coreopsis </a:t>
            </a:r>
            <a:r>
              <a:rPr lang="en-US" sz="1300" dirty="0" err="1">
                <a:solidFill>
                  <a:prstClr val="black"/>
                </a:solidFill>
              </a:rPr>
              <a:t>tinctoria</a:t>
            </a:r>
            <a:r>
              <a:rPr lang="en-US" sz="1300" dirty="0">
                <a:solidFill>
                  <a:prstClr val="black"/>
                </a:solidFill>
              </a:rPr>
              <a:t>, Plains Coreopsis (annual)</a:t>
            </a:r>
          </a:p>
          <a:p>
            <a:r>
              <a:rPr lang="en-US" sz="1300" dirty="0">
                <a:solidFill>
                  <a:prstClr val="black"/>
                </a:solidFill>
              </a:rPr>
              <a:t>Echinacea </a:t>
            </a:r>
            <a:r>
              <a:rPr lang="en-US" sz="1300" dirty="0" err="1">
                <a:solidFill>
                  <a:prstClr val="black"/>
                </a:solidFill>
              </a:rPr>
              <a:t>purpurea</a:t>
            </a:r>
            <a:r>
              <a:rPr lang="en-US" sz="1300" dirty="0">
                <a:solidFill>
                  <a:prstClr val="black"/>
                </a:solidFill>
              </a:rPr>
              <a:t>, Purple Coneflower</a:t>
            </a:r>
          </a:p>
          <a:p>
            <a:r>
              <a:rPr lang="en-US" sz="1300" dirty="0">
                <a:solidFill>
                  <a:prstClr val="black"/>
                </a:solidFill>
              </a:rPr>
              <a:t>Echinacea </a:t>
            </a:r>
            <a:r>
              <a:rPr lang="en-US" sz="1300" dirty="0" err="1">
                <a:solidFill>
                  <a:prstClr val="black"/>
                </a:solidFill>
              </a:rPr>
              <a:t>tennesseensis</a:t>
            </a:r>
            <a:r>
              <a:rPr lang="en-US" sz="1300" dirty="0">
                <a:solidFill>
                  <a:prstClr val="black"/>
                </a:solidFill>
              </a:rPr>
              <a:t>, Tennessee Purple Coneflower</a:t>
            </a:r>
          </a:p>
          <a:p>
            <a:r>
              <a:rPr lang="en-US" sz="1300" dirty="0" err="1">
                <a:solidFill>
                  <a:prstClr val="black"/>
                </a:solidFill>
              </a:rPr>
              <a:t>Eryngium</a:t>
            </a:r>
            <a:r>
              <a:rPr lang="en-US" sz="1300" dirty="0">
                <a:solidFill>
                  <a:prstClr val="black"/>
                </a:solidFill>
              </a:rPr>
              <a:t> </a:t>
            </a:r>
            <a:r>
              <a:rPr lang="en-US" sz="1300" dirty="0" err="1">
                <a:solidFill>
                  <a:prstClr val="black"/>
                </a:solidFill>
              </a:rPr>
              <a:t>yuccifolium</a:t>
            </a:r>
            <a:r>
              <a:rPr lang="en-US" sz="1300" dirty="0">
                <a:solidFill>
                  <a:prstClr val="black"/>
                </a:solidFill>
              </a:rPr>
              <a:t>, Rattlesnake Master</a:t>
            </a:r>
          </a:p>
          <a:p>
            <a:r>
              <a:rPr lang="en-US" sz="1300" dirty="0">
                <a:solidFill>
                  <a:prstClr val="black"/>
                </a:solidFill>
              </a:rPr>
              <a:t>Gaillardia </a:t>
            </a:r>
            <a:r>
              <a:rPr lang="en-US" sz="1300" dirty="0" err="1">
                <a:solidFill>
                  <a:prstClr val="black"/>
                </a:solidFill>
              </a:rPr>
              <a:t>pulchella</a:t>
            </a:r>
            <a:r>
              <a:rPr lang="en-US" sz="1300" dirty="0">
                <a:solidFill>
                  <a:prstClr val="black"/>
                </a:solidFill>
              </a:rPr>
              <a:t>, Annual Gaillardia (annual)</a:t>
            </a:r>
          </a:p>
          <a:p>
            <a:r>
              <a:rPr lang="en-US" sz="1300" dirty="0">
                <a:solidFill>
                  <a:prstClr val="black"/>
                </a:solidFill>
              </a:rPr>
              <a:t>Helianthus </a:t>
            </a:r>
            <a:r>
              <a:rPr lang="en-US" sz="1300" dirty="0" err="1">
                <a:solidFill>
                  <a:prstClr val="black"/>
                </a:solidFill>
              </a:rPr>
              <a:t>annuus</a:t>
            </a:r>
            <a:r>
              <a:rPr lang="en-US" sz="1300" dirty="0">
                <a:solidFill>
                  <a:prstClr val="black"/>
                </a:solidFill>
              </a:rPr>
              <a:t>, Wild Sunflower (annual)</a:t>
            </a:r>
          </a:p>
          <a:p>
            <a:r>
              <a:rPr lang="en-US" sz="1300" dirty="0" err="1">
                <a:solidFill>
                  <a:prstClr val="black"/>
                </a:solidFill>
              </a:rPr>
              <a:t>Monarda</a:t>
            </a:r>
            <a:r>
              <a:rPr lang="en-US" sz="1300" dirty="0">
                <a:solidFill>
                  <a:prstClr val="black"/>
                </a:solidFill>
              </a:rPr>
              <a:t> </a:t>
            </a:r>
            <a:r>
              <a:rPr lang="en-US" sz="1300" dirty="0" err="1">
                <a:solidFill>
                  <a:prstClr val="black"/>
                </a:solidFill>
              </a:rPr>
              <a:t>fistulosa</a:t>
            </a:r>
            <a:r>
              <a:rPr lang="en-US" sz="1300" dirty="0">
                <a:solidFill>
                  <a:prstClr val="black"/>
                </a:solidFill>
              </a:rPr>
              <a:t>, Bergamot</a:t>
            </a:r>
          </a:p>
          <a:p>
            <a:r>
              <a:rPr lang="en-US" sz="1300" dirty="0" err="1">
                <a:solidFill>
                  <a:prstClr val="black"/>
                </a:solidFill>
              </a:rPr>
              <a:t>Penstemon</a:t>
            </a:r>
            <a:r>
              <a:rPr lang="en-US" sz="1300" dirty="0">
                <a:solidFill>
                  <a:prstClr val="black"/>
                </a:solidFill>
              </a:rPr>
              <a:t> digitalis, Smooth </a:t>
            </a:r>
            <a:r>
              <a:rPr lang="en-US" sz="1300" dirty="0" err="1">
                <a:solidFill>
                  <a:prstClr val="black"/>
                </a:solidFill>
              </a:rPr>
              <a:t>Penstemon</a:t>
            </a:r>
            <a:endParaRPr lang="en-US" sz="1300" dirty="0">
              <a:solidFill>
                <a:prstClr val="black"/>
              </a:solidFill>
            </a:endParaRPr>
          </a:p>
          <a:p>
            <a:r>
              <a:rPr lang="en-US" sz="1300" dirty="0" err="1">
                <a:solidFill>
                  <a:prstClr val="black"/>
                </a:solidFill>
              </a:rPr>
              <a:t>Ratibida</a:t>
            </a:r>
            <a:r>
              <a:rPr lang="en-US" sz="1300" dirty="0">
                <a:solidFill>
                  <a:prstClr val="black"/>
                </a:solidFill>
              </a:rPr>
              <a:t> </a:t>
            </a:r>
            <a:r>
              <a:rPr lang="en-US" sz="1300" dirty="0" err="1">
                <a:solidFill>
                  <a:prstClr val="black"/>
                </a:solidFill>
              </a:rPr>
              <a:t>columnifera</a:t>
            </a:r>
            <a:r>
              <a:rPr lang="en-US" sz="1300" dirty="0">
                <a:solidFill>
                  <a:prstClr val="black"/>
                </a:solidFill>
              </a:rPr>
              <a:t>, Prairie Coneflower</a:t>
            </a:r>
          </a:p>
          <a:p>
            <a:r>
              <a:rPr lang="en-US" sz="1300" dirty="0" err="1">
                <a:solidFill>
                  <a:prstClr val="black"/>
                </a:solidFill>
              </a:rPr>
              <a:t>Rudbeckia</a:t>
            </a:r>
            <a:r>
              <a:rPr lang="en-US" sz="1300" dirty="0">
                <a:solidFill>
                  <a:prstClr val="black"/>
                </a:solidFill>
              </a:rPr>
              <a:t> </a:t>
            </a:r>
            <a:r>
              <a:rPr lang="en-US" sz="1300" dirty="0" err="1">
                <a:solidFill>
                  <a:prstClr val="black"/>
                </a:solidFill>
              </a:rPr>
              <a:t>subtomentosa</a:t>
            </a:r>
            <a:r>
              <a:rPr lang="en-US" sz="1300" dirty="0">
                <a:solidFill>
                  <a:prstClr val="black"/>
                </a:solidFill>
              </a:rPr>
              <a:t>, Sweet Black-Eyed Susan</a:t>
            </a:r>
          </a:p>
          <a:p>
            <a:r>
              <a:rPr lang="en-US" sz="1300" dirty="0" err="1">
                <a:solidFill>
                  <a:prstClr val="black"/>
                </a:solidFill>
              </a:rPr>
              <a:t>Symphyotrichum</a:t>
            </a:r>
            <a:r>
              <a:rPr lang="en-US" sz="1300" dirty="0">
                <a:solidFill>
                  <a:prstClr val="black"/>
                </a:solidFill>
              </a:rPr>
              <a:t> novae-</a:t>
            </a:r>
            <a:r>
              <a:rPr lang="en-US" sz="1300" dirty="0" err="1">
                <a:solidFill>
                  <a:prstClr val="black"/>
                </a:solidFill>
              </a:rPr>
              <a:t>angliae</a:t>
            </a:r>
            <a:r>
              <a:rPr lang="en-US" sz="1300" dirty="0">
                <a:solidFill>
                  <a:prstClr val="black"/>
                </a:solidFill>
              </a:rPr>
              <a:t>, New England Aster</a:t>
            </a:r>
          </a:p>
          <a:p>
            <a:r>
              <a:rPr lang="en-US" sz="1300" dirty="0" err="1">
                <a:solidFill>
                  <a:prstClr val="black"/>
                </a:solidFill>
              </a:rPr>
              <a:t>Tradescantia</a:t>
            </a:r>
            <a:r>
              <a:rPr lang="en-US" sz="1300" dirty="0">
                <a:solidFill>
                  <a:prstClr val="black"/>
                </a:solidFill>
              </a:rPr>
              <a:t> </a:t>
            </a:r>
            <a:r>
              <a:rPr lang="en-US" sz="1300" dirty="0" err="1">
                <a:solidFill>
                  <a:prstClr val="black"/>
                </a:solidFill>
              </a:rPr>
              <a:t>ohiensis</a:t>
            </a:r>
            <a:r>
              <a:rPr lang="en-US" sz="1300" dirty="0">
                <a:solidFill>
                  <a:prstClr val="black"/>
                </a:solidFill>
              </a:rPr>
              <a:t>, Ohio Spiderwort</a:t>
            </a:r>
          </a:p>
          <a:p>
            <a:r>
              <a:rPr lang="en-US" sz="1300" dirty="0" err="1">
                <a:solidFill>
                  <a:prstClr val="black"/>
                </a:solidFill>
              </a:rPr>
              <a:t>Zizia</a:t>
            </a:r>
            <a:r>
              <a:rPr lang="en-US" sz="1300" dirty="0">
                <a:solidFill>
                  <a:prstClr val="black"/>
                </a:solidFill>
              </a:rPr>
              <a:t> </a:t>
            </a:r>
            <a:r>
              <a:rPr lang="en-US" sz="1300" dirty="0" err="1">
                <a:solidFill>
                  <a:prstClr val="black"/>
                </a:solidFill>
              </a:rPr>
              <a:t>aurea</a:t>
            </a:r>
            <a:r>
              <a:rPr lang="en-US" sz="1300" dirty="0">
                <a:solidFill>
                  <a:prstClr val="black"/>
                </a:solidFill>
              </a:rPr>
              <a:t>, Golden Alexander</a:t>
            </a:r>
          </a:p>
          <a:p>
            <a:endParaRPr lang="en-US" sz="2800" dirty="0">
              <a:solidFill>
                <a:prstClr val="black"/>
              </a:solidFill>
            </a:endParaRPr>
          </a:p>
        </p:txBody>
      </p:sp>
    </p:spTree>
    <p:extLst>
      <p:ext uri="{BB962C8B-B14F-4D97-AF65-F5344CB8AC3E}">
        <p14:creationId xmlns:p14="http://schemas.microsoft.com/office/powerpoint/2010/main" val="356802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10" descr="G:\Customer Management\Turf and Landscape\Turf\A &amp; P\Operation Pollinator\Champion Clubs\John o Gaunt\IMAG02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038" y="1059111"/>
            <a:ext cx="3383550" cy="511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 y="1795879"/>
            <a:ext cx="5708054" cy="3640980"/>
          </a:xfrm>
          <a:prstGeom prst="rect">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431" tIns="45717" rIns="91431" bIns="45717" anchor="ctr"/>
          <a:lstStyle/>
          <a:p>
            <a:pPr algn="ctr" defTabSz="457156" fontAlgn="base">
              <a:spcBef>
                <a:spcPct val="0"/>
              </a:spcBef>
              <a:spcAft>
                <a:spcPct val="0"/>
              </a:spcAft>
              <a:defRPr/>
            </a:pPr>
            <a:endParaRPr lang="en-US">
              <a:solidFill>
                <a:prstClr val="white"/>
              </a:solidFill>
            </a:endParaRPr>
          </a:p>
        </p:txBody>
      </p:sp>
      <p:sp>
        <p:nvSpPr>
          <p:cNvPr id="12291" name="Title 1"/>
          <p:cNvSpPr>
            <a:spLocks noGrp="1"/>
          </p:cNvSpPr>
          <p:nvPr>
            <p:ph type="title"/>
          </p:nvPr>
        </p:nvSpPr>
        <p:spPr>
          <a:xfrm>
            <a:off x="-511812" y="173451"/>
            <a:ext cx="5382560" cy="776467"/>
          </a:xfrm>
        </p:spPr>
        <p:txBody>
          <a:bodyPr/>
          <a:lstStyle/>
          <a:p>
            <a:pPr eaLnBrk="1" hangingPunct="1">
              <a:defRPr/>
            </a:pPr>
            <a:r>
              <a:rPr lang="en-GB" sz="3000" dirty="0">
                <a:solidFill>
                  <a:srgbClr val="FFFFFF"/>
                </a:solidFill>
                <a:latin typeface="+mn-lt"/>
                <a:ea typeface="ＭＳ Ｐゴシック" pitchFamily="34" charset="-128"/>
                <a:cs typeface="Arial" charset="0"/>
              </a:rPr>
              <a:t>New </a:t>
            </a:r>
            <a:r>
              <a:rPr lang="en-GB" sz="3000" dirty="0" smtClean="0">
                <a:solidFill>
                  <a:srgbClr val="FFFFFF"/>
                </a:solidFill>
                <a:latin typeface="+mn-lt"/>
                <a:ea typeface="ＭＳ Ｐゴシック" pitchFamily="34" charset="-128"/>
                <a:cs typeface="Arial" charset="0"/>
              </a:rPr>
              <a:t>Initiative </a:t>
            </a:r>
            <a:r>
              <a:rPr lang="en-GB" sz="3000" dirty="0">
                <a:solidFill>
                  <a:srgbClr val="FFFFFF"/>
                </a:solidFill>
                <a:latin typeface="+mn-lt"/>
                <a:ea typeface="ＭＳ Ｐゴシック" pitchFamily="34" charset="-128"/>
                <a:cs typeface="Arial" charset="0"/>
              </a:rPr>
              <a:t>for Golf</a:t>
            </a:r>
          </a:p>
        </p:txBody>
      </p:sp>
      <p:sp>
        <p:nvSpPr>
          <p:cNvPr id="13316" name="Content Placeholder 2"/>
          <p:cNvSpPr>
            <a:spLocks noGrp="1"/>
          </p:cNvSpPr>
          <p:nvPr>
            <p:ph idx="1"/>
          </p:nvPr>
        </p:nvSpPr>
        <p:spPr>
          <a:xfrm>
            <a:off x="377893" y="2291293"/>
            <a:ext cx="5104699" cy="2242069"/>
          </a:xfrm>
        </p:spPr>
        <p:txBody>
          <a:bodyPr/>
          <a:lstStyle/>
          <a:p>
            <a:pPr marL="0" indent="0">
              <a:spcBef>
                <a:spcPts val="2400"/>
              </a:spcBef>
              <a:buClr>
                <a:schemeClr val="bg1"/>
              </a:buClr>
              <a:buNone/>
              <a:defRPr/>
            </a:pPr>
            <a:r>
              <a:rPr lang="en-GB" sz="2400" dirty="0">
                <a:solidFill>
                  <a:srgbClr val="FFFFFF"/>
                </a:solidFill>
                <a:ea typeface="ＭＳ Ｐゴシック" pitchFamily="34" charset="-128"/>
              </a:rPr>
              <a:t>Introduce native wildflowers to attract bees and other pollinating insects to </a:t>
            </a:r>
            <a:r>
              <a:rPr lang="en-GB" sz="2400" dirty="0" smtClean="0">
                <a:solidFill>
                  <a:srgbClr val="FFFFFF"/>
                </a:solidFill>
                <a:ea typeface="ＭＳ Ｐゴシック" pitchFamily="34" charset="-128"/>
              </a:rPr>
              <a:t>out-of-play </a:t>
            </a:r>
            <a:r>
              <a:rPr lang="en-GB" sz="2400" dirty="0">
                <a:solidFill>
                  <a:srgbClr val="FFFFFF"/>
                </a:solidFill>
                <a:ea typeface="ＭＳ Ｐゴシック" pitchFamily="34" charset="-128"/>
              </a:rPr>
              <a:t>areas of the golf course</a:t>
            </a:r>
          </a:p>
          <a:p>
            <a:pPr marL="179370" indent="-179370">
              <a:spcBef>
                <a:spcPts val="2400"/>
              </a:spcBef>
              <a:defRPr/>
            </a:pPr>
            <a:endParaRPr lang="en-GB" sz="2800" dirty="0">
              <a:solidFill>
                <a:srgbClr val="FFFFFF"/>
              </a:solidFill>
              <a:ea typeface="ＭＳ Ｐゴシック" pitchFamily="34" charset="-128"/>
            </a:endParaRPr>
          </a:p>
          <a:p>
            <a:pPr marL="179370" indent="-179370">
              <a:spcBef>
                <a:spcPts val="2400"/>
              </a:spcBef>
              <a:defRPr/>
            </a:pPr>
            <a:endParaRPr lang="en-GB" sz="2800" dirty="0">
              <a:solidFill>
                <a:srgbClr val="FFFFFF"/>
              </a:solidFill>
              <a:ea typeface="ＭＳ Ｐゴシック" pitchFamily="34" charset="-128"/>
            </a:endParaRPr>
          </a:p>
        </p:txBody>
      </p:sp>
      <p:cxnSp>
        <p:nvCxnSpPr>
          <p:cNvPr id="5" name="Straight Connector 4"/>
          <p:cNvCxnSpPr/>
          <p:nvPr/>
        </p:nvCxnSpPr>
        <p:spPr>
          <a:xfrm>
            <a:off x="5733459" y="1016235"/>
            <a:ext cx="0" cy="515739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ounded Rectangular Callout 6"/>
          <p:cNvSpPr/>
          <p:nvPr/>
        </p:nvSpPr>
        <p:spPr>
          <a:xfrm>
            <a:off x="5822374" y="3480608"/>
            <a:ext cx="3250176" cy="2338929"/>
          </a:xfrm>
          <a:prstGeom prst="wedgeRoundRectCallout">
            <a:avLst/>
          </a:prstGeom>
          <a:solidFill>
            <a:schemeClr val="accent2">
              <a:lumMod val="40000"/>
              <a:lumOff val="60000"/>
              <a:alpha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31" tIns="45717" rIns="91431" bIns="45717" anchor="ctr"/>
          <a:lstStyle/>
          <a:p>
            <a:pPr algn="ctr" defTabSz="457156" fontAlgn="base">
              <a:spcBef>
                <a:spcPct val="0"/>
              </a:spcBef>
              <a:spcAft>
                <a:spcPct val="0"/>
              </a:spcAft>
              <a:defRPr/>
            </a:pPr>
            <a:endParaRPr lang="en-GB">
              <a:solidFill>
                <a:prstClr val="white"/>
              </a:solidFill>
            </a:endParaRPr>
          </a:p>
        </p:txBody>
      </p:sp>
      <p:sp>
        <p:nvSpPr>
          <p:cNvPr id="12296" name="Rectangle 13"/>
          <p:cNvSpPr>
            <a:spLocks noChangeArrowheads="1"/>
          </p:cNvSpPr>
          <p:nvPr/>
        </p:nvSpPr>
        <p:spPr bwMode="auto">
          <a:xfrm>
            <a:off x="5917641" y="3572705"/>
            <a:ext cx="3164436" cy="224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spAutoFit/>
          </a:bodyPr>
          <a:lstStyle/>
          <a:p>
            <a:pPr defTabSz="457156" fontAlgn="base">
              <a:spcBef>
                <a:spcPct val="0"/>
              </a:spcBef>
              <a:spcAft>
                <a:spcPct val="0"/>
              </a:spcAft>
            </a:pPr>
            <a:r>
              <a:rPr lang="en-GB" sz="1600" dirty="0" smtClean="0">
                <a:solidFill>
                  <a:srgbClr val="FFFFFF"/>
                </a:solidFill>
                <a:ea typeface="ＭＳ Ｐゴシック" pitchFamily="34" charset="-128"/>
              </a:rPr>
              <a:t>“The </a:t>
            </a:r>
            <a:r>
              <a:rPr lang="en-GB" sz="1600" dirty="0">
                <a:solidFill>
                  <a:srgbClr val="FFFFFF"/>
                </a:solidFill>
                <a:ea typeface="ＭＳ Ｐゴシック" pitchFamily="34" charset="-128"/>
              </a:rPr>
              <a:t>quality of the </a:t>
            </a:r>
            <a:r>
              <a:rPr lang="en-GB" sz="1600" dirty="0" smtClean="0">
                <a:solidFill>
                  <a:srgbClr val="FFFFFF"/>
                </a:solidFill>
                <a:ea typeface="ＭＳ Ｐゴシック" pitchFamily="34" charset="-128"/>
              </a:rPr>
              <a:t>greens </a:t>
            </a:r>
            <a:r>
              <a:rPr lang="en-GB" sz="1600" dirty="0">
                <a:solidFill>
                  <a:srgbClr val="FFFFFF"/>
                </a:solidFill>
                <a:ea typeface="ＭＳ Ｐゴシック" pitchFamily="34" charset="-128"/>
              </a:rPr>
              <a:t>and course remains the key factor, but the extra pleasure of playing in a natural environment and having been part of an initiative to encourage wildlife, makes it all the </a:t>
            </a:r>
            <a:r>
              <a:rPr lang="en-GB" sz="1600" dirty="0" smtClean="0">
                <a:solidFill>
                  <a:srgbClr val="FFFFFF"/>
                </a:solidFill>
                <a:ea typeface="ＭＳ Ｐゴシック" pitchFamily="34" charset="-128"/>
              </a:rPr>
              <a:t>better.”</a:t>
            </a:r>
            <a:endParaRPr lang="en-GB" sz="1600" dirty="0">
              <a:solidFill>
                <a:srgbClr val="FFFFFF"/>
              </a:solidFill>
              <a:ea typeface="ＭＳ Ｐゴシック" pitchFamily="34" charset="-128"/>
            </a:endParaRPr>
          </a:p>
          <a:p>
            <a:pPr defTabSz="457156" fontAlgn="base">
              <a:spcBef>
                <a:spcPct val="0"/>
              </a:spcBef>
              <a:spcAft>
                <a:spcPct val="0"/>
              </a:spcAft>
            </a:pPr>
            <a:endParaRPr lang="en-GB" sz="1400" b="1" dirty="0">
              <a:solidFill>
                <a:srgbClr val="FFFFFF"/>
              </a:solidFill>
              <a:ea typeface="ＭＳ Ｐゴシック" pitchFamily="34" charset="-128"/>
            </a:endParaRPr>
          </a:p>
          <a:p>
            <a:pPr defTabSz="457156" fontAlgn="base">
              <a:spcBef>
                <a:spcPct val="0"/>
              </a:spcBef>
              <a:spcAft>
                <a:spcPct val="0"/>
              </a:spcAft>
            </a:pPr>
            <a:r>
              <a:rPr lang="en-GB" sz="1400" b="1" dirty="0">
                <a:solidFill>
                  <a:srgbClr val="FFFFFF"/>
                </a:solidFill>
                <a:ea typeface="ＭＳ Ｐゴシック" pitchFamily="34" charset="-128"/>
              </a:rPr>
              <a:t>Phil </a:t>
            </a:r>
            <a:r>
              <a:rPr lang="en-GB" sz="1400" b="1" dirty="0" err="1">
                <a:solidFill>
                  <a:srgbClr val="FFFFFF"/>
                </a:solidFill>
                <a:ea typeface="ＭＳ Ｐゴシック" pitchFamily="34" charset="-128"/>
              </a:rPr>
              <a:t>Cottier</a:t>
            </a:r>
            <a:r>
              <a:rPr lang="en-GB" sz="1400" b="1" dirty="0">
                <a:solidFill>
                  <a:srgbClr val="FFFFFF"/>
                </a:solidFill>
                <a:ea typeface="ＭＳ Ｐゴシック" pitchFamily="34" charset="-128"/>
              </a:rPr>
              <a:t>, John </a:t>
            </a:r>
            <a:r>
              <a:rPr lang="en-GB" sz="1400" b="1" dirty="0" err="1" smtClean="0">
                <a:solidFill>
                  <a:srgbClr val="FFFFFF"/>
                </a:solidFill>
                <a:ea typeface="ＭＳ Ｐゴシック" pitchFamily="34" charset="-128"/>
              </a:rPr>
              <a:t>O’Gaunt</a:t>
            </a:r>
            <a:r>
              <a:rPr lang="en-GB" sz="1400" b="1" dirty="0" smtClean="0">
                <a:solidFill>
                  <a:srgbClr val="FFFFFF"/>
                </a:solidFill>
                <a:ea typeface="ＭＳ Ｐゴシック" pitchFamily="34" charset="-128"/>
              </a:rPr>
              <a:t> </a:t>
            </a:r>
            <a:r>
              <a:rPr lang="en-GB" sz="1400" b="1" dirty="0">
                <a:solidFill>
                  <a:srgbClr val="FFFFFF"/>
                </a:solidFill>
                <a:ea typeface="ＭＳ Ｐゴシック" pitchFamily="34" charset="-128"/>
              </a:rPr>
              <a:t>Golf Club</a:t>
            </a:r>
          </a:p>
        </p:txBody>
      </p:sp>
      <p:sp>
        <p:nvSpPr>
          <p:cNvPr id="13" name="Oval 12"/>
          <p:cNvSpPr/>
          <p:nvPr/>
        </p:nvSpPr>
        <p:spPr>
          <a:xfrm>
            <a:off x="4371149" y="3863282"/>
            <a:ext cx="955841" cy="959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7" rIns="91431" bIns="45717" anchor="ctr"/>
          <a:lstStyle/>
          <a:p>
            <a:pPr algn="ctr" defTabSz="457156" fontAlgn="base">
              <a:spcBef>
                <a:spcPct val="0"/>
              </a:spcBef>
              <a:spcAft>
                <a:spcPct val="0"/>
              </a:spcAft>
              <a:defRPr/>
            </a:pPr>
            <a:endParaRPr lang="en-US">
              <a:solidFill>
                <a:prstClr val="white"/>
              </a:solidFill>
            </a:endParaRPr>
          </a:p>
        </p:txBody>
      </p:sp>
      <p:pic>
        <p:nvPicPr>
          <p:cNvPr id="12298" name="Picture 3" descr="Project objective Icons-03.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285410" y="3777538"/>
            <a:ext cx="1095565" cy="109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a:spLocks noChangeAspect="1"/>
          </p:cNvSpPr>
          <p:nvPr/>
        </p:nvSpPr>
        <p:spPr bwMode="auto">
          <a:xfrm>
            <a:off x="3275584" y="4261839"/>
            <a:ext cx="825643" cy="82569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7" rIns="91431" bIns="45717" anchor="ctr"/>
          <a:lstStyle/>
          <a:p>
            <a:pPr algn="ctr" defTabSz="457156" fontAlgn="base">
              <a:spcBef>
                <a:spcPct val="0"/>
              </a:spcBef>
              <a:spcAft>
                <a:spcPct val="0"/>
              </a:spcAft>
              <a:defRPr/>
            </a:pPr>
            <a:endParaRPr lang="en-US">
              <a:solidFill>
                <a:prstClr val="white"/>
              </a:solidFill>
            </a:endParaRPr>
          </a:p>
        </p:txBody>
      </p:sp>
      <p:pic>
        <p:nvPicPr>
          <p:cNvPr id="12300" name="Picture 6" descr="Benefits Icons-05.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78727" y="4206262"/>
            <a:ext cx="939963" cy="93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3553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wipe(down)">
                                      <p:cBhvr>
                                        <p:cTn id="10"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2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meeks\AppData\Local\Microsoft\Windows\Temporary Internet Files\Content.Outlook\VWPAL3R6\IMG_6103 (Lar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49336" y="3653685"/>
            <a:ext cx="3396255" cy="2519944"/>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a:xfrm>
            <a:off x="292608" y="14294"/>
            <a:ext cx="5223053" cy="1044817"/>
          </a:xfrm>
        </p:spPr>
        <p:txBody>
          <a:bodyPr anchor="ctr"/>
          <a:lstStyle/>
          <a:p>
            <a:pPr algn="l" eaLnBrk="1" hangingPunct="1">
              <a:defRPr/>
            </a:pPr>
            <a:r>
              <a:rPr lang="en-GB" sz="3000" dirty="0" smtClean="0">
                <a:solidFill>
                  <a:srgbClr val="FFFFFF"/>
                </a:solidFill>
                <a:latin typeface="+mn-lt"/>
                <a:ea typeface="ＭＳ Ｐゴシック" pitchFamily="34" charset="-128"/>
                <a:cs typeface="Arial" charset="0"/>
              </a:rPr>
              <a:t>New Initiative for Golf</a:t>
            </a:r>
            <a:br>
              <a:rPr lang="en-GB" sz="3000" dirty="0" smtClean="0">
                <a:solidFill>
                  <a:srgbClr val="FFFFFF"/>
                </a:solidFill>
                <a:latin typeface="+mn-lt"/>
                <a:ea typeface="ＭＳ Ｐゴシック" pitchFamily="34" charset="-128"/>
                <a:cs typeface="Arial" charset="0"/>
              </a:rPr>
            </a:br>
            <a:r>
              <a:rPr lang="en-GB" sz="3000" dirty="0" smtClean="0">
                <a:solidFill>
                  <a:srgbClr val="FFFFFF"/>
                </a:solidFill>
                <a:latin typeface="+mn-lt"/>
                <a:ea typeface="ＭＳ Ｐゴシック" pitchFamily="34" charset="-128"/>
                <a:cs typeface="Arial" charset="0"/>
              </a:rPr>
              <a:t>Key Objectives:</a:t>
            </a:r>
            <a:endParaRPr lang="en-GB" sz="3000" dirty="0">
              <a:solidFill>
                <a:srgbClr val="FFFFFF"/>
              </a:solidFill>
              <a:latin typeface="+mn-lt"/>
              <a:ea typeface="ＭＳ Ｐゴシック" pitchFamily="34" charset="-128"/>
              <a:cs typeface="Arial" charset="0"/>
            </a:endParaRPr>
          </a:p>
        </p:txBody>
      </p:sp>
      <p:pic>
        <p:nvPicPr>
          <p:cNvPr id="13316" name="Picture 7" descr="E:\OP Comms info\OP Comms material package\Operation Pollinator pics\Bombus ruderatus.jpg"/>
          <p:cNvPicPr>
            <a:picLocks noChangeAspect="1" noChangeArrowheads="1"/>
          </p:cNvPicPr>
          <p:nvPr/>
        </p:nvPicPr>
        <p:blipFill>
          <a:blip r:embed="rId4" cstate="screen">
            <a:extLst>
              <a:ext uri="{28A0092B-C50C-407E-A947-70E740481C1C}">
                <a14:useLocalDpi xmlns:a14="http://schemas.microsoft.com/office/drawing/2010/main"/>
              </a:ext>
            </a:extLst>
          </a:blip>
          <a:srcRect b="-2"/>
          <a:stretch>
            <a:fillRect/>
          </a:stretch>
        </p:blipFill>
        <p:spPr bwMode="auto">
          <a:xfrm>
            <a:off x="5749336" y="1032114"/>
            <a:ext cx="3396252" cy="262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955602"/>
            <a:ext cx="5708054" cy="3947152"/>
          </a:xfrm>
          <a:prstGeom prst="rect">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431" tIns="45717" rIns="91431" bIns="45717" anchor="ctr"/>
          <a:lstStyle/>
          <a:p>
            <a:pPr algn="ctr" defTabSz="457156" fontAlgn="base">
              <a:spcBef>
                <a:spcPct val="0"/>
              </a:spcBef>
              <a:spcAft>
                <a:spcPct val="0"/>
              </a:spcAft>
              <a:defRPr/>
            </a:pPr>
            <a:endParaRPr lang="en-US" dirty="0">
              <a:solidFill>
                <a:prstClr val="white"/>
              </a:solidFill>
            </a:endParaRPr>
          </a:p>
        </p:txBody>
      </p:sp>
      <p:cxnSp>
        <p:nvCxnSpPr>
          <p:cNvPr id="9" name="Straight Connector 8"/>
          <p:cNvCxnSpPr/>
          <p:nvPr/>
        </p:nvCxnSpPr>
        <p:spPr>
          <a:xfrm>
            <a:off x="5733459" y="1016235"/>
            <a:ext cx="0" cy="515739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319" name="Content Placeholder 2"/>
          <p:cNvSpPr txBox="1">
            <a:spLocks/>
          </p:cNvSpPr>
          <p:nvPr/>
        </p:nvSpPr>
        <p:spPr bwMode="auto">
          <a:xfrm>
            <a:off x="1419471" y="2380217"/>
            <a:ext cx="3988493" cy="4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56" fontAlgn="base">
              <a:spcBef>
                <a:spcPct val="0"/>
              </a:spcBef>
              <a:spcAft>
                <a:spcPct val="0"/>
              </a:spcAft>
              <a:buClr>
                <a:prstClr val="white"/>
              </a:buClr>
            </a:pPr>
            <a:r>
              <a:rPr lang="en-GB" sz="2000" dirty="0">
                <a:solidFill>
                  <a:srgbClr val="FFFFFF"/>
                </a:solidFill>
                <a:latin typeface="Calibri" pitchFamily="34" charset="0"/>
                <a:cs typeface="Calibri" pitchFamily="34" charset="0"/>
              </a:rPr>
              <a:t>Play a key role in reviving the fortunes of native bees and other pollinating insects</a:t>
            </a:r>
          </a:p>
        </p:txBody>
      </p:sp>
      <p:cxnSp>
        <p:nvCxnSpPr>
          <p:cNvPr id="11" name="Straight Connector 10"/>
          <p:cNvCxnSpPr/>
          <p:nvPr/>
        </p:nvCxnSpPr>
        <p:spPr>
          <a:xfrm flipH="1">
            <a:off x="5725522" y="3650508"/>
            <a:ext cx="3420069"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550961" y="2169030"/>
            <a:ext cx="693857" cy="69548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7" rIns="91431" bIns="45717" anchor="ctr"/>
          <a:lstStyle/>
          <a:p>
            <a:pPr algn="ctr" defTabSz="457156" fontAlgn="base">
              <a:spcBef>
                <a:spcPct val="0"/>
              </a:spcBef>
              <a:spcAft>
                <a:spcPct val="0"/>
              </a:spcAft>
              <a:defRPr/>
            </a:pPr>
            <a:r>
              <a:rPr lang="en-US" dirty="0">
                <a:solidFill>
                  <a:prstClr val="white"/>
                </a:solidFill>
              </a:rPr>
              <a:t> </a:t>
            </a:r>
          </a:p>
        </p:txBody>
      </p:sp>
      <p:sp>
        <p:nvSpPr>
          <p:cNvPr id="16" name="Oval 15"/>
          <p:cNvSpPr/>
          <p:nvPr/>
        </p:nvSpPr>
        <p:spPr>
          <a:xfrm>
            <a:off x="550961" y="3547296"/>
            <a:ext cx="693857" cy="69389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7" rIns="91431" bIns="45717" anchor="ctr"/>
          <a:lstStyle/>
          <a:p>
            <a:pPr algn="ctr" defTabSz="457156" fontAlgn="base">
              <a:spcBef>
                <a:spcPct val="0"/>
              </a:spcBef>
              <a:spcAft>
                <a:spcPct val="0"/>
              </a:spcAft>
              <a:defRPr/>
            </a:pPr>
            <a:endParaRPr lang="en-US">
              <a:solidFill>
                <a:prstClr val="white"/>
              </a:solidFill>
            </a:endParaRPr>
          </a:p>
        </p:txBody>
      </p:sp>
      <p:sp>
        <p:nvSpPr>
          <p:cNvPr id="13323" name="Content Placeholder 2"/>
          <p:cNvSpPr txBox="1">
            <a:spLocks/>
          </p:cNvSpPr>
          <p:nvPr/>
        </p:nvSpPr>
        <p:spPr bwMode="auto">
          <a:xfrm>
            <a:off x="1419471" y="3714025"/>
            <a:ext cx="3988493" cy="52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56" fontAlgn="base">
              <a:spcBef>
                <a:spcPct val="0"/>
              </a:spcBef>
              <a:spcAft>
                <a:spcPct val="0"/>
              </a:spcAft>
              <a:buClr>
                <a:prstClr val="white"/>
              </a:buClr>
            </a:pPr>
            <a:r>
              <a:rPr lang="en-GB" sz="2000" dirty="0">
                <a:solidFill>
                  <a:srgbClr val="FFFFFF"/>
                </a:solidFill>
                <a:latin typeface="Calibri" pitchFamily="34" charset="0"/>
                <a:cs typeface="Calibri" pitchFamily="34" charset="0"/>
              </a:rPr>
              <a:t>Generate positive coverage for golf clubs and the golf </a:t>
            </a:r>
            <a:r>
              <a:rPr lang="en-GB" sz="2000" dirty="0" smtClean="0">
                <a:solidFill>
                  <a:srgbClr val="FFFFFF"/>
                </a:solidFill>
                <a:latin typeface="Calibri" pitchFamily="34" charset="0"/>
                <a:cs typeface="Calibri" pitchFamily="34" charset="0"/>
              </a:rPr>
              <a:t>industry</a:t>
            </a:r>
            <a:endParaRPr lang="en-GB" sz="2000" dirty="0">
              <a:solidFill>
                <a:srgbClr val="FFFFFF"/>
              </a:solidFill>
              <a:latin typeface="Calibri" pitchFamily="34" charset="0"/>
              <a:cs typeface="Calibri" pitchFamily="34" charset="0"/>
            </a:endParaRPr>
          </a:p>
        </p:txBody>
      </p:sp>
      <p:pic>
        <p:nvPicPr>
          <p:cNvPr id="13324" name="Picture 1" descr="Project objective Icons-01.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25557" y="2148388"/>
            <a:ext cx="719262" cy="71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 descr="Project objective Icons-02.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36668" y="3552063"/>
            <a:ext cx="719263" cy="71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19471" y="4579315"/>
            <a:ext cx="3988493" cy="1323439"/>
          </a:xfrm>
          <a:prstGeom prst="rect">
            <a:avLst/>
          </a:prstGeom>
          <a:noFill/>
        </p:spPr>
        <p:txBody>
          <a:bodyPr wrap="square" rtlCol="0">
            <a:spAutoFit/>
          </a:bodyPr>
          <a:lstStyle/>
          <a:p>
            <a:pPr>
              <a:spcBef>
                <a:spcPts val="2400"/>
              </a:spcBef>
              <a:buClr>
                <a:schemeClr val="bg1"/>
              </a:buClr>
              <a:defRPr/>
            </a:pPr>
            <a:r>
              <a:rPr lang="en-GB" sz="2000" dirty="0">
                <a:solidFill>
                  <a:srgbClr val="FFFFFF"/>
                </a:solidFill>
                <a:ea typeface="ＭＳ Ｐゴシック" pitchFamily="34" charset="-128"/>
              </a:rPr>
              <a:t>Introduce native wildflowers to attract bees and other pollinating insects to out-of-play areas of the golf course</a:t>
            </a:r>
          </a:p>
        </p:txBody>
      </p:sp>
      <p:pic>
        <p:nvPicPr>
          <p:cNvPr id="1026"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3608" y="4689043"/>
            <a:ext cx="711210" cy="76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1172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tangle 21"/>
          <p:cNvSpPr/>
          <p:nvPr/>
        </p:nvSpPr>
        <p:spPr>
          <a:xfrm>
            <a:off x="3277173" y="1252828"/>
            <a:ext cx="2632532" cy="779642"/>
          </a:xfrm>
          <a:prstGeom prst="rect">
            <a:avLst/>
          </a:prstGeom>
          <a:solidFill>
            <a:srgbClr val="A4B303">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23" name="Rectangle 22"/>
          <p:cNvSpPr/>
          <p:nvPr/>
        </p:nvSpPr>
        <p:spPr>
          <a:xfrm>
            <a:off x="3277173" y="2032470"/>
            <a:ext cx="2632532" cy="13544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24" name="Rectangle 23"/>
          <p:cNvSpPr/>
          <p:nvPr/>
        </p:nvSpPr>
        <p:spPr>
          <a:xfrm>
            <a:off x="6228848" y="1252828"/>
            <a:ext cx="2634119" cy="779642"/>
          </a:xfrm>
          <a:prstGeom prst="rect">
            <a:avLst/>
          </a:prstGeom>
          <a:solidFill>
            <a:srgbClr val="A4B303">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25" name="Rectangle 24"/>
          <p:cNvSpPr/>
          <p:nvPr/>
        </p:nvSpPr>
        <p:spPr>
          <a:xfrm>
            <a:off x="6228848" y="2032470"/>
            <a:ext cx="2634119" cy="13544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21" name="Rectangle 20"/>
          <p:cNvSpPr/>
          <p:nvPr/>
        </p:nvSpPr>
        <p:spPr>
          <a:xfrm>
            <a:off x="261987" y="1252828"/>
            <a:ext cx="2634119" cy="779642"/>
          </a:xfrm>
          <a:prstGeom prst="rect">
            <a:avLst/>
          </a:prstGeom>
          <a:solidFill>
            <a:srgbClr val="A4B303">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13" name="Rectangle 12"/>
          <p:cNvSpPr/>
          <p:nvPr/>
        </p:nvSpPr>
        <p:spPr>
          <a:xfrm>
            <a:off x="261987" y="2032470"/>
            <a:ext cx="2634119" cy="13544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15368" name="Rectangle 7"/>
          <p:cNvSpPr>
            <a:spLocks noChangeArrowheads="1"/>
          </p:cNvSpPr>
          <p:nvPr/>
        </p:nvSpPr>
        <p:spPr bwMode="auto">
          <a:xfrm>
            <a:off x="2707162" y="238184"/>
            <a:ext cx="3191429" cy="46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spAutoFit/>
          </a:bodyPr>
          <a:lstStyle/>
          <a:p>
            <a:pPr defTabSz="457111" fontAlgn="base">
              <a:spcBef>
                <a:spcPct val="0"/>
              </a:spcBef>
              <a:spcAft>
                <a:spcPct val="0"/>
              </a:spcAft>
            </a:pPr>
            <a:endParaRPr lang="en-GB" sz="2400">
              <a:solidFill>
                <a:srgbClr val="FF0000"/>
              </a:solidFill>
              <a:latin typeface="Arial" charset="0"/>
              <a:ea typeface="ＭＳ Ｐゴシック" pitchFamily="34" charset="-128"/>
            </a:endParaRPr>
          </a:p>
        </p:txBody>
      </p:sp>
      <p:pic>
        <p:nvPicPr>
          <p:cNvPr id="1536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41789" y="2142037"/>
            <a:ext cx="1119381" cy="119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5" name="Rectangle 14"/>
          <p:cNvSpPr>
            <a:spLocks noChangeArrowheads="1"/>
          </p:cNvSpPr>
          <p:nvPr/>
        </p:nvSpPr>
        <p:spPr bwMode="auto">
          <a:xfrm>
            <a:off x="384245" y="1390972"/>
            <a:ext cx="2359435" cy="530348"/>
          </a:xfrm>
          <a:prstGeom prst="rect">
            <a:avLst/>
          </a:prstGeom>
          <a:noFill/>
          <a:ln w="9525">
            <a:noFill/>
            <a:miter lim="800000"/>
            <a:headEnd/>
            <a:tailEnd/>
          </a:ln>
          <a:effectLst/>
        </p:spPr>
        <p:txBody>
          <a:bodyPr lIns="91422" tIns="45713" rIns="91422" bIns="45713" anchor="ctr"/>
          <a:lstStyle/>
          <a:p>
            <a:pPr algn="ctr" defTabSz="457111" fontAlgn="base">
              <a:spcBef>
                <a:spcPct val="0"/>
              </a:spcBef>
              <a:spcAft>
                <a:spcPct val="0"/>
              </a:spcAft>
              <a:defRPr/>
            </a:pPr>
            <a:r>
              <a:rPr lang="de-CH" dirty="0">
                <a:solidFill>
                  <a:prstClr val="white"/>
                </a:solidFill>
                <a:ea typeface="ＭＳ Ｐゴシック" pitchFamily="34" charset="-128"/>
              </a:rPr>
              <a:t>Scientific Project</a:t>
            </a:r>
          </a:p>
          <a:p>
            <a:pPr algn="ctr" defTabSz="457111" fontAlgn="base">
              <a:spcBef>
                <a:spcPct val="0"/>
              </a:spcBef>
              <a:spcAft>
                <a:spcPct val="0"/>
              </a:spcAft>
              <a:defRPr/>
            </a:pPr>
            <a:r>
              <a:rPr lang="de-CH" dirty="0">
                <a:solidFill>
                  <a:prstClr val="white"/>
                </a:solidFill>
                <a:ea typeface="ＭＳ Ｐゴシック" pitchFamily="34" charset="-128"/>
              </a:rPr>
              <a:t>2001-2005</a:t>
            </a:r>
          </a:p>
        </p:txBody>
      </p:sp>
      <p:sp>
        <p:nvSpPr>
          <p:cNvPr id="17" name="Rectangle 16"/>
          <p:cNvSpPr>
            <a:spLocks noChangeArrowheads="1"/>
          </p:cNvSpPr>
          <p:nvPr/>
        </p:nvSpPr>
        <p:spPr bwMode="auto">
          <a:xfrm>
            <a:off x="6368571" y="1377475"/>
            <a:ext cx="2359435" cy="530348"/>
          </a:xfrm>
          <a:prstGeom prst="rect">
            <a:avLst/>
          </a:prstGeom>
          <a:noFill/>
          <a:ln w="9525">
            <a:noFill/>
            <a:miter lim="800000"/>
            <a:headEnd/>
            <a:tailEnd/>
          </a:ln>
          <a:effectLst/>
        </p:spPr>
        <p:txBody>
          <a:bodyPr lIns="91422" tIns="45713" rIns="91422" bIns="45713" anchor="ctr"/>
          <a:lstStyle/>
          <a:p>
            <a:pPr algn="ctr" defTabSz="457111" fontAlgn="base">
              <a:spcBef>
                <a:spcPct val="0"/>
              </a:spcBef>
              <a:spcAft>
                <a:spcPct val="0"/>
              </a:spcAft>
              <a:defRPr/>
            </a:pPr>
            <a:r>
              <a:rPr lang="de-CH" dirty="0">
                <a:solidFill>
                  <a:prstClr val="white"/>
                </a:solidFill>
                <a:ea typeface="ＭＳ Ｐゴシック" pitchFamily="34" charset="-128"/>
              </a:rPr>
              <a:t>Roll-out in </a:t>
            </a:r>
            <a:r>
              <a:rPr lang="de-CH" dirty="0" smtClean="0">
                <a:solidFill>
                  <a:prstClr val="white"/>
                </a:solidFill>
                <a:ea typeface="ＭＳ Ｐゴシック" pitchFamily="34" charset="-128"/>
              </a:rPr>
              <a:t>U.S.</a:t>
            </a:r>
            <a:endParaRPr lang="de-CH" dirty="0">
              <a:solidFill>
                <a:prstClr val="white"/>
              </a:solidFill>
              <a:ea typeface="ＭＳ Ｐゴシック" pitchFamily="34" charset="-128"/>
            </a:endParaRPr>
          </a:p>
          <a:p>
            <a:pPr algn="ctr" defTabSz="457111" fontAlgn="base">
              <a:spcBef>
                <a:spcPct val="0"/>
              </a:spcBef>
              <a:spcAft>
                <a:spcPct val="0"/>
              </a:spcAft>
              <a:defRPr/>
            </a:pPr>
            <a:r>
              <a:rPr lang="de-CH" dirty="0" smtClean="0">
                <a:solidFill>
                  <a:schemeClr val="bg1"/>
                </a:solidFill>
                <a:ea typeface="ＭＳ Ｐゴシック" pitchFamily="34" charset="-128"/>
              </a:rPr>
              <a:t>2011- Present</a:t>
            </a:r>
            <a:endParaRPr lang="de-CH" dirty="0">
              <a:solidFill>
                <a:schemeClr val="bg1"/>
              </a:solidFill>
              <a:ea typeface="ＭＳ Ｐゴシック" pitchFamily="34" charset="-128"/>
            </a:endParaRPr>
          </a:p>
        </p:txBody>
      </p:sp>
      <p:sp>
        <p:nvSpPr>
          <p:cNvPr id="19" name="Rectangle 18"/>
          <p:cNvSpPr>
            <a:spLocks noChangeArrowheads="1"/>
          </p:cNvSpPr>
          <p:nvPr/>
        </p:nvSpPr>
        <p:spPr bwMode="auto">
          <a:xfrm>
            <a:off x="3489932" y="1377475"/>
            <a:ext cx="2359435" cy="530348"/>
          </a:xfrm>
          <a:prstGeom prst="rect">
            <a:avLst/>
          </a:prstGeom>
          <a:noFill/>
          <a:ln w="9525">
            <a:noFill/>
            <a:miter lim="800000"/>
            <a:headEnd/>
            <a:tailEnd/>
          </a:ln>
          <a:effectLst/>
        </p:spPr>
        <p:txBody>
          <a:bodyPr lIns="91422" tIns="45713" rIns="91422" bIns="45713" anchor="ctr"/>
          <a:lstStyle/>
          <a:p>
            <a:pPr algn="ctr" defTabSz="457111" fontAlgn="base">
              <a:spcBef>
                <a:spcPct val="0"/>
              </a:spcBef>
              <a:spcAft>
                <a:spcPct val="0"/>
              </a:spcAft>
              <a:defRPr/>
            </a:pPr>
            <a:r>
              <a:rPr lang="de-CH" dirty="0">
                <a:solidFill>
                  <a:prstClr val="white"/>
                </a:solidFill>
                <a:ea typeface="ＭＳ Ｐゴシック" pitchFamily="34" charset="-128"/>
              </a:rPr>
              <a:t>Roll-out across Europe</a:t>
            </a:r>
          </a:p>
          <a:p>
            <a:pPr algn="ctr" defTabSz="457111" fontAlgn="base">
              <a:spcBef>
                <a:spcPct val="0"/>
              </a:spcBef>
              <a:spcAft>
                <a:spcPct val="0"/>
              </a:spcAft>
              <a:defRPr/>
            </a:pPr>
            <a:r>
              <a:rPr lang="de-CH" dirty="0" smtClean="0">
                <a:solidFill>
                  <a:prstClr val="white"/>
                </a:solidFill>
                <a:ea typeface="ＭＳ Ｐゴシック" pitchFamily="34" charset="-128"/>
              </a:rPr>
              <a:t>2009-2014</a:t>
            </a:r>
            <a:endParaRPr lang="de-CH" dirty="0">
              <a:solidFill>
                <a:prstClr val="white"/>
              </a:solidFill>
              <a:ea typeface="ＭＳ Ｐゴシック" pitchFamily="34" charset="-128"/>
            </a:endParaRPr>
          </a:p>
        </p:txBody>
      </p:sp>
      <p:sp>
        <p:nvSpPr>
          <p:cNvPr id="29" name="Rectangle 28"/>
          <p:cNvSpPr/>
          <p:nvPr/>
        </p:nvSpPr>
        <p:spPr>
          <a:xfrm>
            <a:off x="260399" y="3386926"/>
            <a:ext cx="2640471" cy="2697785"/>
          </a:xfrm>
          <a:prstGeom prst="rect">
            <a:avLst/>
          </a:prstGeom>
          <a:solidFill>
            <a:srgbClr val="5D7502">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15375" name="Title 1"/>
          <p:cNvSpPr txBox="1">
            <a:spLocks/>
          </p:cNvSpPr>
          <p:nvPr/>
        </p:nvSpPr>
        <p:spPr bwMode="auto">
          <a:xfrm>
            <a:off x="457279" y="252475"/>
            <a:ext cx="5677886" cy="7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eaLnBrk="1" fontAlgn="base" hangingPunct="1">
              <a:spcBef>
                <a:spcPct val="0"/>
              </a:spcBef>
              <a:spcAft>
                <a:spcPct val="0"/>
              </a:spcAft>
              <a:defRPr/>
            </a:pPr>
            <a:r>
              <a:rPr lang="en-GB" sz="3000" dirty="0">
                <a:solidFill>
                  <a:srgbClr val="FFFFFF"/>
                </a:solidFill>
                <a:latin typeface="Calibri"/>
                <a:cs typeface="Arial" charset="0"/>
              </a:rPr>
              <a:t>A </a:t>
            </a:r>
            <a:r>
              <a:rPr lang="en-GB" sz="3000" dirty="0" smtClean="0">
                <a:solidFill>
                  <a:srgbClr val="FFFFFF"/>
                </a:solidFill>
                <a:latin typeface="Calibri"/>
                <a:cs typeface="Arial" charset="0"/>
              </a:rPr>
              <a:t>Successful </a:t>
            </a:r>
            <a:r>
              <a:rPr lang="en-GB" sz="3000" dirty="0">
                <a:solidFill>
                  <a:srgbClr val="FFFFFF"/>
                </a:solidFill>
                <a:latin typeface="Calibri"/>
                <a:cs typeface="Arial" charset="0"/>
              </a:rPr>
              <a:t>P</a:t>
            </a:r>
            <a:r>
              <a:rPr lang="en-GB" sz="3000" dirty="0" smtClean="0">
                <a:solidFill>
                  <a:srgbClr val="FFFFFF"/>
                </a:solidFill>
                <a:latin typeface="Calibri"/>
                <a:cs typeface="Arial" charset="0"/>
              </a:rPr>
              <a:t>roject</a:t>
            </a:r>
            <a:endParaRPr lang="en-GB" sz="3000" dirty="0">
              <a:solidFill>
                <a:srgbClr val="FFFFFF"/>
              </a:solidFill>
              <a:latin typeface="Calibri"/>
              <a:cs typeface="Arial" charset="0"/>
            </a:endParaRPr>
          </a:p>
        </p:txBody>
      </p:sp>
      <p:pic>
        <p:nvPicPr>
          <p:cNvPr id="15376" name="Picture 1405080" descr="S4Picture 1405080"/>
          <p:cNvPicPr>
            <a:picLocks noChangeAspect="1" noChangeArrowheads="1"/>
          </p:cNvPicPr>
          <p:nvPr>
            <p:custDataLst>
              <p:tags r:id="rId1"/>
            </p:custDataLst>
          </p:nvPr>
        </p:nvPicPr>
        <p:blipFill>
          <a:blip r:embed="rId5">
            <a:extLst>
              <a:ext uri="{28A0092B-C50C-407E-A947-70E740481C1C}">
                <a14:useLocalDpi xmlns:a14="http://schemas.microsoft.com/office/drawing/2010/main"/>
              </a:ext>
            </a:extLst>
          </a:blip>
          <a:srcRect/>
          <a:stretch>
            <a:fillRect/>
          </a:stretch>
        </p:blipFill>
        <p:spPr bwMode="auto">
          <a:xfrm>
            <a:off x="908208" y="2148389"/>
            <a:ext cx="1273396" cy="117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5377" name="Rectangle 15"/>
          <p:cNvSpPr>
            <a:spLocks noChangeArrowheads="1"/>
          </p:cNvSpPr>
          <p:nvPr/>
        </p:nvSpPr>
        <p:spPr bwMode="auto">
          <a:xfrm>
            <a:off x="398536" y="3474741"/>
            <a:ext cx="2268931" cy="180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lstStyle/>
          <a:p>
            <a:pPr marL="179352" indent="-179352" defTabSz="457111" fontAlgn="base">
              <a:spcBef>
                <a:spcPts val="1200"/>
              </a:spcBef>
              <a:spcAft>
                <a:spcPct val="0"/>
              </a:spcAft>
              <a:buFont typeface="Arial" charset="0"/>
              <a:buChar char="•"/>
            </a:pPr>
            <a:r>
              <a:rPr lang="de-CH" sz="1500" dirty="0">
                <a:solidFill>
                  <a:srgbClr val="FFFFFF"/>
                </a:solidFill>
                <a:ea typeface="ＭＳ Ｐゴシック" pitchFamily="34" charset="-128"/>
              </a:rPr>
              <a:t>Increased </a:t>
            </a:r>
            <a:r>
              <a:rPr lang="de-CH" sz="1500" dirty="0" smtClean="0">
                <a:solidFill>
                  <a:srgbClr val="FFFFFF"/>
                </a:solidFill>
                <a:ea typeface="ＭＳ Ｐゴシック" pitchFamily="34" charset="-128"/>
              </a:rPr>
              <a:t>bumblebee </a:t>
            </a:r>
            <a:r>
              <a:rPr lang="de-CH" sz="1500" dirty="0">
                <a:solidFill>
                  <a:srgbClr val="FFFFFF"/>
                </a:solidFill>
                <a:ea typeface="ＭＳ Ｐゴシック" pitchFamily="34" charset="-128"/>
              </a:rPr>
              <a:t>numbers up to 600%</a:t>
            </a:r>
            <a:br>
              <a:rPr lang="de-CH" sz="1500" dirty="0">
                <a:solidFill>
                  <a:srgbClr val="FFFFFF"/>
                </a:solidFill>
                <a:ea typeface="ＭＳ Ｐゴシック" pitchFamily="34" charset="-128"/>
              </a:rPr>
            </a:br>
            <a:r>
              <a:rPr lang="de-CH" sz="1500" dirty="0">
                <a:solidFill>
                  <a:srgbClr val="FFFFFF"/>
                </a:solidFill>
                <a:ea typeface="ＭＳ Ｐゴシック" pitchFamily="34" charset="-128"/>
              </a:rPr>
              <a:t>over crop</a:t>
            </a:r>
          </a:p>
          <a:p>
            <a:pPr marL="179352" indent="-179352" defTabSz="457111" fontAlgn="base">
              <a:spcBef>
                <a:spcPts val="1200"/>
              </a:spcBef>
              <a:spcAft>
                <a:spcPct val="0"/>
              </a:spcAft>
              <a:buFont typeface="Arial" charset="0"/>
              <a:buChar char="•"/>
            </a:pPr>
            <a:r>
              <a:rPr lang="de-CH" sz="1500" dirty="0">
                <a:solidFill>
                  <a:srgbClr val="FFFFFF"/>
                </a:solidFill>
                <a:ea typeface="ＭＳ Ｐゴシック" pitchFamily="34" charset="-128"/>
              </a:rPr>
              <a:t>Regeneration of the rare </a:t>
            </a:r>
            <a:br>
              <a:rPr lang="de-CH" sz="1500" dirty="0">
                <a:solidFill>
                  <a:srgbClr val="FFFFFF"/>
                </a:solidFill>
                <a:ea typeface="ＭＳ Ｐゴシック" pitchFamily="34" charset="-128"/>
              </a:rPr>
            </a:br>
            <a:r>
              <a:rPr lang="de-CH" sz="1500" i="1" dirty="0">
                <a:solidFill>
                  <a:srgbClr val="FFFFFF"/>
                </a:solidFill>
                <a:ea typeface="ＭＳ Ｐゴシック" pitchFamily="34" charset="-128"/>
              </a:rPr>
              <a:t>Bombus ruderatus</a:t>
            </a:r>
          </a:p>
          <a:p>
            <a:pPr marL="179352" indent="-179352" defTabSz="457111" fontAlgn="base">
              <a:spcBef>
                <a:spcPts val="1200"/>
              </a:spcBef>
              <a:spcAft>
                <a:spcPct val="0"/>
              </a:spcAft>
              <a:buFont typeface="Arial" charset="0"/>
              <a:buChar char="•"/>
            </a:pPr>
            <a:r>
              <a:rPr lang="de-CH" sz="1500" dirty="0">
                <a:solidFill>
                  <a:srgbClr val="FFFFFF"/>
                </a:solidFill>
                <a:ea typeface="ＭＳ Ｐゴシック" pitchFamily="34" charset="-128"/>
              </a:rPr>
              <a:t>Butterflies rose 12 fold</a:t>
            </a:r>
          </a:p>
          <a:p>
            <a:pPr marL="179352" indent="-179352" defTabSz="457111" fontAlgn="base">
              <a:spcBef>
                <a:spcPts val="1200"/>
              </a:spcBef>
              <a:spcAft>
                <a:spcPct val="0"/>
              </a:spcAft>
              <a:buFont typeface="Arial" charset="0"/>
              <a:buChar char="•"/>
            </a:pPr>
            <a:r>
              <a:rPr lang="de-CH" sz="1500" dirty="0">
                <a:solidFill>
                  <a:srgbClr val="FFFFFF"/>
                </a:solidFill>
                <a:ea typeface="ＭＳ Ｐゴシック" pitchFamily="34" charset="-128"/>
              </a:rPr>
              <a:t>Other pollinating insects </a:t>
            </a:r>
            <a:br>
              <a:rPr lang="de-CH" sz="1500" dirty="0">
                <a:solidFill>
                  <a:srgbClr val="FFFFFF"/>
                </a:solidFill>
                <a:ea typeface="ＭＳ Ｐゴシック" pitchFamily="34" charset="-128"/>
              </a:rPr>
            </a:br>
            <a:r>
              <a:rPr lang="de-CH" sz="1500" dirty="0">
                <a:solidFill>
                  <a:srgbClr val="FFFFFF"/>
                </a:solidFill>
                <a:ea typeface="ＭＳ Ｐゴシック" pitchFamily="34" charset="-128"/>
              </a:rPr>
              <a:t>rose 10 fold</a:t>
            </a:r>
          </a:p>
        </p:txBody>
      </p:sp>
      <p:sp>
        <p:nvSpPr>
          <p:cNvPr id="30" name="Rectangle 29"/>
          <p:cNvSpPr/>
          <p:nvPr/>
        </p:nvSpPr>
        <p:spPr>
          <a:xfrm>
            <a:off x="3277173" y="3386926"/>
            <a:ext cx="2638883" cy="2697785"/>
          </a:xfrm>
          <a:prstGeom prst="rect">
            <a:avLst/>
          </a:prstGeom>
          <a:solidFill>
            <a:srgbClr val="5D7502">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31" name="Rectangle 30"/>
          <p:cNvSpPr/>
          <p:nvPr/>
        </p:nvSpPr>
        <p:spPr>
          <a:xfrm>
            <a:off x="6228848" y="3386926"/>
            <a:ext cx="2638883" cy="2697785"/>
          </a:xfrm>
          <a:prstGeom prst="rect">
            <a:avLst/>
          </a:prstGeom>
          <a:solidFill>
            <a:srgbClr val="5D7502">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sp>
        <p:nvSpPr>
          <p:cNvPr id="15380" name="Rectangle 19"/>
          <p:cNvSpPr>
            <a:spLocks noChangeArrowheads="1"/>
          </p:cNvSpPr>
          <p:nvPr/>
        </p:nvSpPr>
        <p:spPr bwMode="auto">
          <a:xfrm>
            <a:off x="3296222" y="3487443"/>
            <a:ext cx="2705570" cy="180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lstStyle/>
          <a:p>
            <a:pPr marL="179352" indent="-179352" defTabSz="457111" fontAlgn="base">
              <a:spcBef>
                <a:spcPts val="1200"/>
              </a:spcBef>
              <a:spcAft>
                <a:spcPct val="0"/>
              </a:spcAft>
              <a:buFont typeface="Arial" charset="0"/>
              <a:buChar char="•"/>
            </a:pPr>
            <a:r>
              <a:rPr lang="de-CH" sz="1500" dirty="0">
                <a:solidFill>
                  <a:srgbClr val="FFFFFF"/>
                </a:solidFill>
                <a:ea typeface="ＭＳ Ｐゴシック" pitchFamily="34" charset="-128"/>
              </a:rPr>
              <a:t>Already 16 countries joined</a:t>
            </a:r>
          </a:p>
          <a:p>
            <a:pPr marL="179352" indent="-179352" defTabSz="457111" fontAlgn="base">
              <a:spcBef>
                <a:spcPts val="1200"/>
              </a:spcBef>
              <a:spcAft>
                <a:spcPct val="0"/>
              </a:spcAft>
              <a:buFont typeface="Arial" charset="0"/>
              <a:buChar char="•"/>
            </a:pPr>
            <a:r>
              <a:rPr lang="de-CH" sz="1500" dirty="0" smtClean="0">
                <a:solidFill>
                  <a:srgbClr val="FFFFFF"/>
                </a:solidFill>
                <a:ea typeface="ＭＳ Ｐゴシック" pitchFamily="34" charset="-128"/>
              </a:rPr>
              <a:t>Partnerships with governments</a:t>
            </a:r>
            <a:r>
              <a:rPr lang="de-CH" sz="1500" dirty="0">
                <a:solidFill>
                  <a:srgbClr val="FFFFFF"/>
                </a:solidFill>
                <a:ea typeface="ＭＳ Ｐゴシック" pitchFamily="34" charset="-128"/>
              </a:rPr>
              <a:t>, </a:t>
            </a:r>
            <a:r>
              <a:rPr lang="de-CH" sz="1500" dirty="0" smtClean="0">
                <a:solidFill>
                  <a:srgbClr val="FFFFFF"/>
                </a:solidFill>
                <a:ea typeface="ＭＳ Ｐゴシック" pitchFamily="34" charset="-128"/>
              </a:rPr>
              <a:t>universities</a:t>
            </a:r>
            <a:r>
              <a:rPr lang="de-CH" sz="1500" dirty="0">
                <a:solidFill>
                  <a:srgbClr val="FFFFFF"/>
                </a:solidFill>
                <a:ea typeface="ＭＳ Ｐゴシック" pitchFamily="34" charset="-128"/>
              </a:rPr>
              <a:t>, f</a:t>
            </a:r>
            <a:r>
              <a:rPr lang="de-CH" sz="1500" dirty="0" smtClean="0">
                <a:solidFill>
                  <a:srgbClr val="FFFFFF"/>
                </a:solidFill>
                <a:ea typeface="ＭＳ Ｐゴシック" pitchFamily="34" charset="-128"/>
              </a:rPr>
              <a:t>ood chain, </a:t>
            </a:r>
            <a:r>
              <a:rPr lang="de-CH" sz="1500" dirty="0">
                <a:solidFill>
                  <a:srgbClr val="FFFFFF"/>
                </a:solidFill>
                <a:ea typeface="ＭＳ Ｐゴシック" pitchFamily="34" charset="-128"/>
              </a:rPr>
              <a:t>etc.</a:t>
            </a:r>
          </a:p>
        </p:txBody>
      </p:sp>
      <p:sp>
        <p:nvSpPr>
          <p:cNvPr id="15381" name="Rectangle 17"/>
          <p:cNvSpPr>
            <a:spLocks noChangeArrowheads="1"/>
          </p:cNvSpPr>
          <p:nvPr/>
        </p:nvSpPr>
        <p:spPr bwMode="auto">
          <a:xfrm>
            <a:off x="6228848" y="3404106"/>
            <a:ext cx="2580136" cy="268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lstStyle/>
          <a:p>
            <a:pPr marL="179352" indent="-179352" defTabSz="457111" fontAlgn="base">
              <a:spcBef>
                <a:spcPts val="1200"/>
              </a:spcBef>
              <a:spcAft>
                <a:spcPct val="0"/>
              </a:spcAft>
              <a:buFont typeface="Arial" charset="0"/>
              <a:buChar char="•"/>
            </a:pPr>
            <a:r>
              <a:rPr lang="de-CH" sz="1500" dirty="0" smtClean="0">
                <a:solidFill>
                  <a:srgbClr val="FFFFFF"/>
                </a:solidFill>
                <a:ea typeface="ＭＳ Ｐゴシック" pitchFamily="34" charset="-128"/>
              </a:rPr>
              <a:t>Evaluate and develop recommendations for native wildflower seed mixes</a:t>
            </a:r>
          </a:p>
          <a:p>
            <a:pPr marL="179352" indent="-179352" defTabSz="457111" fontAlgn="base">
              <a:spcBef>
                <a:spcPts val="1200"/>
              </a:spcBef>
              <a:spcAft>
                <a:spcPct val="0"/>
              </a:spcAft>
              <a:buFont typeface="Arial" charset="0"/>
              <a:buChar char="•"/>
            </a:pPr>
            <a:r>
              <a:rPr lang="en-US" sz="1500" dirty="0">
                <a:solidFill>
                  <a:srgbClr val="FFFFFF"/>
                </a:solidFill>
                <a:ea typeface="ＭＳ Ｐゴシック" pitchFamily="34" charset="-128"/>
              </a:rPr>
              <a:t>Six sites </a:t>
            </a:r>
            <a:r>
              <a:rPr lang="en-US" sz="1500" dirty="0" smtClean="0">
                <a:solidFill>
                  <a:srgbClr val="FFFFFF"/>
                </a:solidFill>
                <a:ea typeface="ＭＳ Ｐゴシック" pitchFamily="34" charset="-128"/>
              </a:rPr>
              <a:t>on Ky. </a:t>
            </a:r>
            <a:r>
              <a:rPr lang="en-US" sz="1500" dirty="0">
                <a:solidFill>
                  <a:srgbClr val="FFFFFF"/>
                </a:solidFill>
                <a:ea typeface="ＭＳ Ｐゴシック" pitchFamily="34" charset="-128"/>
              </a:rPr>
              <a:t>golf courses and the University of Kentucky A.J. </a:t>
            </a:r>
            <a:r>
              <a:rPr lang="en-US" sz="1500" dirty="0" smtClean="0">
                <a:solidFill>
                  <a:srgbClr val="FFFFFF"/>
                </a:solidFill>
                <a:ea typeface="ＭＳ Ｐゴシック" pitchFamily="34" charset="-128"/>
              </a:rPr>
              <a:t>Powell, </a:t>
            </a:r>
            <a:r>
              <a:rPr lang="en-US" sz="1500" dirty="0">
                <a:solidFill>
                  <a:srgbClr val="FFFFFF"/>
                </a:solidFill>
                <a:ea typeface="ＭＳ Ｐゴシック" pitchFamily="34" charset="-128"/>
              </a:rPr>
              <a:t>Jr. </a:t>
            </a:r>
            <a:r>
              <a:rPr lang="en-US" sz="1500" dirty="0" err="1">
                <a:solidFill>
                  <a:srgbClr val="FFFFFF"/>
                </a:solidFill>
                <a:ea typeface="ＭＳ Ｐゴシック" pitchFamily="34" charset="-128"/>
              </a:rPr>
              <a:t>Turfgrass</a:t>
            </a:r>
            <a:r>
              <a:rPr lang="en-US" sz="1500" dirty="0">
                <a:solidFill>
                  <a:srgbClr val="FFFFFF"/>
                </a:solidFill>
                <a:ea typeface="ＭＳ Ｐゴシック" pitchFamily="34" charset="-128"/>
              </a:rPr>
              <a:t> Research </a:t>
            </a:r>
            <a:r>
              <a:rPr lang="en-US" sz="1500" dirty="0" smtClean="0">
                <a:solidFill>
                  <a:srgbClr val="FFFFFF"/>
                </a:solidFill>
                <a:ea typeface="ＭＳ Ｐゴシック" pitchFamily="34" charset="-128"/>
              </a:rPr>
              <a:t>Center</a:t>
            </a:r>
            <a:endParaRPr lang="en-US" sz="1500" dirty="0">
              <a:solidFill>
                <a:srgbClr val="FFFFFF"/>
              </a:solidFill>
              <a:ea typeface="ＭＳ Ｐゴシック" pitchFamily="34" charset="-128"/>
            </a:endParaRPr>
          </a:p>
          <a:p>
            <a:pPr marL="179352" indent="-179352" defTabSz="457111" fontAlgn="base">
              <a:spcBef>
                <a:spcPts val="1200"/>
              </a:spcBef>
              <a:spcAft>
                <a:spcPct val="0"/>
              </a:spcAft>
              <a:buFont typeface="Arial" charset="0"/>
              <a:buChar char="•"/>
            </a:pPr>
            <a:r>
              <a:rPr lang="en-US" sz="1500" dirty="0">
                <a:solidFill>
                  <a:srgbClr val="FFFFFF"/>
                </a:solidFill>
                <a:ea typeface="ＭＳ Ｐゴシック" pitchFamily="34" charset="-128"/>
              </a:rPr>
              <a:t>14 </a:t>
            </a:r>
            <a:r>
              <a:rPr lang="en-US" sz="1500" dirty="0" smtClean="0">
                <a:solidFill>
                  <a:srgbClr val="FFFFFF"/>
                </a:solidFill>
                <a:ea typeface="ＭＳ Ｐゴシック" pitchFamily="34" charset="-128"/>
              </a:rPr>
              <a:t>sites have been established on Marriott Golf-managed properties</a:t>
            </a:r>
            <a:endParaRPr lang="en-US" sz="1500" dirty="0">
              <a:solidFill>
                <a:srgbClr val="FFFFFF"/>
              </a:solidFill>
              <a:ea typeface="ＭＳ Ｐゴシック" pitchFamily="34" charset="-128"/>
            </a:endParaRPr>
          </a:p>
        </p:txBody>
      </p:sp>
      <p:pic>
        <p:nvPicPr>
          <p:cNvPr id="26"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18976" y="2148389"/>
            <a:ext cx="1119381" cy="119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84476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0838" y="3646967"/>
            <a:ext cx="6026187" cy="2480617"/>
          </a:xfrm>
        </p:spPr>
        <p:txBody>
          <a:bodyPr/>
          <a:lstStyle/>
          <a:p>
            <a:r>
              <a:rPr lang="en-US" sz="1600" dirty="0">
                <a:solidFill>
                  <a:schemeClr val="bg1"/>
                </a:solidFill>
              </a:rPr>
              <a:t>Dr. Daniel Potter, </a:t>
            </a:r>
            <a:r>
              <a:rPr lang="en-US" sz="1600" dirty="0" err="1">
                <a:solidFill>
                  <a:schemeClr val="bg1"/>
                </a:solidFill>
              </a:rPr>
              <a:t>turfgrass</a:t>
            </a:r>
            <a:r>
              <a:rPr lang="en-US" sz="1600" dirty="0">
                <a:solidFill>
                  <a:schemeClr val="bg1"/>
                </a:solidFill>
              </a:rPr>
              <a:t> entomologist and Emily Dobbs, graduate student.</a:t>
            </a:r>
          </a:p>
          <a:p>
            <a:endParaRPr lang="en-US" sz="1500" dirty="0">
              <a:solidFill>
                <a:schemeClr val="bg1"/>
              </a:solidFill>
            </a:endParaRPr>
          </a:p>
          <a:p>
            <a:r>
              <a:rPr lang="en-US" sz="1600" dirty="0">
                <a:solidFill>
                  <a:schemeClr val="bg1"/>
                </a:solidFill>
              </a:rPr>
              <a:t>Six sites in the greater Lexington, </a:t>
            </a:r>
            <a:r>
              <a:rPr lang="en-US" sz="1600" dirty="0" smtClean="0">
                <a:solidFill>
                  <a:schemeClr val="bg1"/>
                </a:solidFill>
              </a:rPr>
              <a:t>Ky. </a:t>
            </a:r>
            <a:r>
              <a:rPr lang="en-US" sz="1600" dirty="0">
                <a:solidFill>
                  <a:schemeClr val="bg1"/>
                </a:solidFill>
              </a:rPr>
              <a:t>area, including five golf courses and the University of </a:t>
            </a:r>
            <a:r>
              <a:rPr lang="en-US" sz="1600" dirty="0" smtClean="0">
                <a:solidFill>
                  <a:schemeClr val="bg1"/>
                </a:solidFill>
              </a:rPr>
              <a:t>Kentucky </a:t>
            </a:r>
            <a:r>
              <a:rPr lang="en-US" sz="1600" dirty="0" err="1">
                <a:solidFill>
                  <a:schemeClr val="bg1"/>
                </a:solidFill>
              </a:rPr>
              <a:t>Turfgrass</a:t>
            </a:r>
            <a:r>
              <a:rPr lang="en-US" sz="1600" dirty="0">
                <a:solidFill>
                  <a:schemeClr val="bg1"/>
                </a:solidFill>
              </a:rPr>
              <a:t> Research </a:t>
            </a:r>
            <a:r>
              <a:rPr lang="en-US" sz="1600" dirty="0" smtClean="0">
                <a:solidFill>
                  <a:schemeClr val="bg1"/>
                </a:solidFill>
              </a:rPr>
              <a:t>Center.</a:t>
            </a:r>
            <a:endParaRPr lang="en-US" sz="1600" dirty="0">
              <a:solidFill>
                <a:schemeClr val="bg1"/>
              </a:solidFill>
            </a:endParaRPr>
          </a:p>
          <a:p>
            <a:endParaRPr lang="en-US" sz="1500" dirty="0">
              <a:solidFill>
                <a:schemeClr val="bg1"/>
              </a:solidFill>
            </a:endParaRPr>
          </a:p>
          <a:p>
            <a:r>
              <a:rPr lang="en-US" sz="1600" dirty="0">
                <a:solidFill>
                  <a:schemeClr val="bg1"/>
                </a:solidFill>
              </a:rPr>
              <a:t>Establishment in September 2011, pollinators surveys </a:t>
            </a:r>
            <a:r>
              <a:rPr lang="en-US" sz="1600" dirty="0" smtClean="0">
                <a:solidFill>
                  <a:schemeClr val="bg1"/>
                </a:solidFill>
              </a:rPr>
              <a:t>and </a:t>
            </a:r>
            <a:r>
              <a:rPr lang="en-US" sz="1600" dirty="0">
                <a:solidFill>
                  <a:schemeClr val="bg1"/>
                </a:solidFill>
              </a:rPr>
              <a:t>wildflower evaluation in 2012 and 2013</a:t>
            </a:r>
            <a:r>
              <a:rPr lang="en-US" sz="1600" dirty="0" smtClean="0">
                <a:solidFill>
                  <a:schemeClr val="bg1"/>
                </a:solidFill>
              </a:rPr>
              <a:t>.</a:t>
            </a:r>
            <a:endParaRPr lang="en-US" sz="1600" dirty="0">
              <a:solidFill>
                <a:schemeClr val="bg1"/>
              </a:solidFill>
            </a:endParaRPr>
          </a:p>
        </p:txBody>
      </p:sp>
      <p:sp>
        <p:nvSpPr>
          <p:cNvPr id="4" name="Title 1"/>
          <p:cNvSpPr txBox="1">
            <a:spLocks/>
          </p:cNvSpPr>
          <p:nvPr/>
        </p:nvSpPr>
        <p:spPr bwMode="auto">
          <a:xfrm>
            <a:off x="457283" y="0"/>
            <a:ext cx="5582619" cy="102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3" rIns="91422"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ct val="0"/>
              </a:spcBef>
              <a:spcAft>
                <a:spcPct val="0"/>
              </a:spcAft>
              <a:defRPr/>
            </a:pPr>
            <a:r>
              <a:rPr lang="en-US" sz="3000" dirty="0" smtClean="0">
                <a:solidFill>
                  <a:prstClr val="white"/>
                </a:solidFill>
                <a:latin typeface="Calibri"/>
              </a:rPr>
              <a:t>Operation </a:t>
            </a:r>
            <a:r>
              <a:rPr lang="en-US" sz="3000" dirty="0">
                <a:solidFill>
                  <a:prstClr val="white"/>
                </a:solidFill>
                <a:latin typeface="Calibri"/>
              </a:rPr>
              <a:t>Pollinator at the University of Kentucky</a:t>
            </a:r>
          </a:p>
        </p:txBody>
      </p:sp>
      <p:pic>
        <p:nvPicPr>
          <p:cNvPr id="5" name="Content Placeholder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4479" y="1204515"/>
            <a:ext cx="2419092" cy="4731845"/>
          </a:xfrm>
          <a:prstGeom prst="rect">
            <a:avLst/>
          </a:prstGeom>
        </p:spPr>
      </p:pic>
      <p:pic>
        <p:nvPicPr>
          <p:cNvPr id="6" name="Picture 5"/>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5801994" y="1212466"/>
            <a:ext cx="3175032" cy="2294826"/>
          </a:xfrm>
          <a:prstGeom prst="rect">
            <a:avLst/>
          </a:prstGeom>
        </p:spPr>
      </p:pic>
      <p:pic>
        <p:nvPicPr>
          <p:cNvPr id="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50839" y="1207354"/>
            <a:ext cx="2737890" cy="229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518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icture1b.jpg"/>
          <p:cNvPicPr>
            <a:picLocks noChangeAspect="1"/>
          </p:cNvPicPr>
          <p:nvPr/>
        </p:nvPicPr>
        <p:blipFill>
          <a:blip r:embed="rId3" cstate="screen">
            <a:extLst>
              <a:ext uri="{28A0092B-C50C-407E-A947-70E740481C1C}">
                <a14:useLocalDpi xmlns:a14="http://schemas.microsoft.com/office/drawing/2010/main"/>
              </a:ext>
            </a:extLst>
          </a:blip>
          <a:srcRect t="-4878"/>
          <a:stretch>
            <a:fillRect/>
          </a:stretch>
        </p:blipFill>
        <p:spPr bwMode="auto">
          <a:xfrm>
            <a:off x="0" y="-169901"/>
            <a:ext cx="9145588" cy="364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ubtitle 2"/>
          <p:cNvSpPr txBox="1">
            <a:spLocks/>
          </p:cNvSpPr>
          <p:nvPr/>
        </p:nvSpPr>
        <p:spPr bwMode="auto">
          <a:xfrm>
            <a:off x="614470" y="3610840"/>
            <a:ext cx="7287751" cy="156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1" rIns="91440" bIns="4572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1" eaLnBrk="1" fontAlgn="base" hangingPunct="1">
              <a:lnSpc>
                <a:spcPts val="3562"/>
              </a:lnSpc>
              <a:spcBef>
                <a:spcPct val="0"/>
              </a:spcBef>
              <a:spcAft>
                <a:spcPct val="0"/>
              </a:spcAft>
              <a:buClr>
                <a:srgbClr val="A4B303"/>
              </a:buClr>
            </a:pPr>
            <a:r>
              <a:rPr lang="en-GB" sz="3500" dirty="0" smtClean="0">
                <a:solidFill>
                  <a:srgbClr val="FFFFFF"/>
                </a:solidFill>
                <a:latin typeface="Calibri" pitchFamily="34" charset="0"/>
                <a:cs typeface="Calibri" pitchFamily="34" charset="0"/>
              </a:rPr>
              <a:t>Who Benefits from Operation Pollinator?</a:t>
            </a:r>
            <a:endParaRPr lang="en-GB" sz="3500" dirty="0">
              <a:solidFill>
                <a:srgbClr val="FFFFFF"/>
              </a:solidFill>
              <a:latin typeface="Calibri" pitchFamily="34" charset="0"/>
              <a:cs typeface="Calibri" pitchFamily="34" charset="0"/>
            </a:endParaRPr>
          </a:p>
        </p:txBody>
      </p:sp>
      <p:sp>
        <p:nvSpPr>
          <p:cNvPr id="11268" name="Rectangle 1"/>
          <p:cNvSpPr>
            <a:spLocks noChangeArrowheads="1"/>
          </p:cNvSpPr>
          <p:nvPr/>
        </p:nvSpPr>
        <p:spPr bwMode="auto">
          <a:xfrm>
            <a:off x="4248888" y="6099002"/>
            <a:ext cx="4626778" cy="55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1" rIns="91440" bIns="45721">
            <a:spAutoFit/>
          </a:bodyPr>
          <a:lstStyle/>
          <a:p>
            <a:pPr algn="r" defTabSz="457201" fontAlgn="base">
              <a:lnSpc>
                <a:spcPts val="3562"/>
              </a:lnSpc>
              <a:spcBef>
                <a:spcPct val="0"/>
              </a:spcBef>
              <a:spcAft>
                <a:spcPct val="0"/>
              </a:spcAft>
              <a:buClr>
                <a:srgbClr val="A4B303"/>
              </a:buClr>
            </a:pPr>
            <a:r>
              <a:rPr lang="en-GB" sz="2400">
                <a:solidFill>
                  <a:srgbClr val="FFFFFF"/>
                </a:solidFill>
                <a:ea typeface="ＭＳ Ｐゴシック" pitchFamily="34" charset="-128"/>
                <a:cs typeface="Calibri" pitchFamily="34" charset="0"/>
              </a:rPr>
              <a:t>Unlocking Golf’s True Potential</a:t>
            </a:r>
          </a:p>
        </p:txBody>
      </p:sp>
    </p:spTree>
    <p:extLst>
      <p:ext uri="{BB962C8B-B14F-4D97-AF65-F5344CB8AC3E}">
        <p14:creationId xmlns:p14="http://schemas.microsoft.com/office/powerpoint/2010/main" val="230235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83" y="0"/>
            <a:ext cx="5582619" cy="998769"/>
          </a:xfrm>
        </p:spPr>
        <p:txBody>
          <a:bodyPr/>
          <a:lstStyle/>
          <a:p>
            <a:pPr algn="l" eaLnBrk="1" hangingPunct="1">
              <a:defRPr/>
            </a:pPr>
            <a:r>
              <a:rPr lang="en-GB" sz="3000" dirty="0">
                <a:solidFill>
                  <a:srgbClr val="FFFFFF"/>
                </a:solidFill>
                <a:latin typeface="+mn-lt"/>
                <a:ea typeface="ＭＳ Ｐゴシック" pitchFamily="34" charset="-128"/>
                <a:cs typeface="Arial" charset="0"/>
              </a:rPr>
              <a:t>Benefits for </a:t>
            </a:r>
            <a:r>
              <a:rPr lang="en-GB" sz="3000" dirty="0" smtClean="0">
                <a:solidFill>
                  <a:srgbClr val="FFFFFF"/>
                </a:solidFill>
                <a:latin typeface="+mn-lt"/>
                <a:ea typeface="ＭＳ Ｐゴシック" pitchFamily="34" charset="-128"/>
                <a:cs typeface="Arial" charset="0"/>
              </a:rPr>
              <a:t>Everyone</a:t>
            </a:r>
            <a:endParaRPr lang="en-GB" sz="3000" dirty="0">
              <a:solidFill>
                <a:srgbClr val="FFFFFF"/>
              </a:solidFill>
              <a:latin typeface="+mn-lt"/>
              <a:ea typeface="ＭＳ Ｐゴシック" pitchFamily="34" charset="-128"/>
              <a:cs typeface="Arial" charset="0"/>
            </a:endParaRPr>
          </a:p>
        </p:txBody>
      </p:sp>
      <p:sp>
        <p:nvSpPr>
          <p:cNvPr id="5" name="Rectangle 4"/>
          <p:cNvSpPr/>
          <p:nvPr/>
        </p:nvSpPr>
        <p:spPr>
          <a:xfrm>
            <a:off x="4" y="1795879"/>
            <a:ext cx="5708054" cy="3640980"/>
          </a:xfrm>
          <a:prstGeom prst="rect">
            <a:avLst/>
          </a:prstGeom>
          <a:solidFill>
            <a:srgbClr val="5D7502">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cxnSp>
        <p:nvCxnSpPr>
          <p:cNvPr id="7" name="Straight Connector 6"/>
          <p:cNvCxnSpPr/>
          <p:nvPr/>
        </p:nvCxnSpPr>
        <p:spPr>
          <a:xfrm>
            <a:off x="5733459" y="1016235"/>
            <a:ext cx="0" cy="515739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389" name="Picture 9" descr="Bumblebe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49336" y="1041645"/>
            <a:ext cx="3396252" cy="512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2261272535"/>
              </p:ext>
            </p:extLst>
          </p:nvPr>
        </p:nvGraphicFramePr>
        <p:xfrm>
          <a:off x="-168378" y="1547486"/>
          <a:ext cx="6097059" cy="4064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6288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83" y="-71451"/>
            <a:ext cx="8231029" cy="1143266"/>
          </a:xfrm>
        </p:spPr>
        <p:txBody>
          <a:bodyPr/>
          <a:lstStyle/>
          <a:p>
            <a:pPr algn="l" eaLnBrk="1" hangingPunct="1">
              <a:defRPr/>
            </a:pPr>
            <a:r>
              <a:rPr lang="en-GB" sz="3000" dirty="0">
                <a:solidFill>
                  <a:srgbClr val="FFFFFF"/>
                </a:solidFill>
                <a:latin typeface="+mn-lt"/>
                <a:ea typeface="ＭＳ Ｐゴシック" pitchFamily="34" charset="-128"/>
                <a:cs typeface="Arial" charset="0"/>
              </a:rPr>
              <a:t>Bees are </a:t>
            </a:r>
            <a:r>
              <a:rPr lang="en-GB" sz="3000" dirty="0" smtClean="0">
                <a:solidFill>
                  <a:srgbClr val="FFFFFF"/>
                </a:solidFill>
                <a:latin typeface="+mn-lt"/>
                <a:ea typeface="ＭＳ Ｐゴシック" pitchFamily="34" charset="-128"/>
                <a:cs typeface="Arial" charset="0"/>
              </a:rPr>
              <a:t>Important</a:t>
            </a:r>
            <a:endParaRPr lang="en-GB" sz="3000" dirty="0">
              <a:solidFill>
                <a:srgbClr val="FFFFFF"/>
              </a:solidFill>
              <a:latin typeface="+mn-lt"/>
              <a:ea typeface="ＭＳ Ｐゴシック" pitchFamily="34" charset="-128"/>
              <a:cs typeface="Arial" charset="0"/>
            </a:endParaRPr>
          </a:p>
        </p:txBody>
      </p:sp>
      <p:sp>
        <p:nvSpPr>
          <p:cNvPr id="17411" name="Content Placeholder 2"/>
          <p:cNvSpPr>
            <a:spLocks noGrp="1"/>
          </p:cNvSpPr>
          <p:nvPr>
            <p:ph idx="1"/>
          </p:nvPr>
        </p:nvSpPr>
        <p:spPr>
          <a:xfrm>
            <a:off x="1760844" y="1907033"/>
            <a:ext cx="6770276" cy="895557"/>
          </a:xfrm>
        </p:spPr>
        <p:txBody>
          <a:bodyPr/>
          <a:lstStyle/>
          <a:p>
            <a:pPr marL="0" indent="0">
              <a:buNone/>
            </a:pPr>
            <a:r>
              <a:rPr lang="en-GB" sz="2400" dirty="0">
                <a:solidFill>
                  <a:schemeClr val="bg1"/>
                </a:solidFill>
                <a:ea typeface="ＭＳ Ｐゴシック" pitchFamily="34" charset="-128"/>
              </a:rPr>
              <a:t>Bees help pollinate </a:t>
            </a:r>
            <a:r>
              <a:rPr lang="en-GB" sz="2400" dirty="0" smtClean="0">
                <a:solidFill>
                  <a:schemeClr val="bg1"/>
                </a:solidFill>
                <a:ea typeface="ＭＳ Ｐゴシック" pitchFamily="34" charset="-128"/>
              </a:rPr>
              <a:t>35% </a:t>
            </a:r>
            <a:r>
              <a:rPr lang="en-GB" sz="2400" dirty="0">
                <a:solidFill>
                  <a:schemeClr val="bg1"/>
                </a:solidFill>
                <a:ea typeface="ＭＳ Ｐゴシック" pitchFamily="34" charset="-128"/>
              </a:rPr>
              <a:t>of our crops</a:t>
            </a:r>
          </a:p>
        </p:txBody>
      </p:sp>
      <p:sp>
        <p:nvSpPr>
          <p:cNvPr id="17412" name="Rectangle 1"/>
          <p:cNvSpPr>
            <a:spLocks noChangeArrowheads="1"/>
          </p:cNvSpPr>
          <p:nvPr/>
        </p:nvSpPr>
        <p:spPr bwMode="auto">
          <a:xfrm>
            <a:off x="1775133" y="1390972"/>
            <a:ext cx="6562277" cy="46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spAutoFit/>
          </a:bodyPr>
          <a:lstStyle/>
          <a:p>
            <a:pPr marL="0" lvl="1" defTabSz="457111" fontAlgn="base">
              <a:spcBef>
                <a:spcPct val="0"/>
              </a:spcBef>
              <a:spcAft>
                <a:spcPct val="0"/>
              </a:spcAft>
            </a:pPr>
            <a:r>
              <a:rPr lang="en-GB" sz="2400">
                <a:solidFill>
                  <a:srgbClr val="FFFFFF"/>
                </a:solidFill>
                <a:ea typeface="ＭＳ Ｐゴシック" pitchFamily="34" charset="-128"/>
              </a:rPr>
              <a:t>70% decline in bumblebees over 40 years</a:t>
            </a:r>
          </a:p>
        </p:txBody>
      </p:sp>
      <p:sp>
        <p:nvSpPr>
          <p:cNvPr id="5" name="Oval 4"/>
          <p:cNvSpPr/>
          <p:nvPr/>
        </p:nvSpPr>
        <p:spPr>
          <a:xfrm>
            <a:off x="398532" y="1278237"/>
            <a:ext cx="1098741" cy="108927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pic>
        <p:nvPicPr>
          <p:cNvPr id="17414" name="Picture 5" descr="Project objective Icons-04.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1207" y="1221074"/>
            <a:ext cx="1201947" cy="120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4529928" y="2762893"/>
            <a:ext cx="4283819" cy="1624389"/>
          </a:xfrm>
          <a:prstGeom prst="wedgeRoundRectCallout">
            <a:avLst>
              <a:gd name="adj1" fmla="val -20833"/>
              <a:gd name="adj2" fmla="val 71514"/>
              <a:gd name="adj3" fmla="val 16667"/>
            </a:avLst>
          </a:prstGeom>
          <a:solidFill>
            <a:srgbClr val="D99694">
              <a:alpha val="59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GB">
              <a:solidFill>
                <a:prstClr val="white"/>
              </a:solidFill>
            </a:endParaRPr>
          </a:p>
        </p:txBody>
      </p:sp>
      <p:sp>
        <p:nvSpPr>
          <p:cNvPr id="3" name="Rectangle 2"/>
          <p:cNvSpPr/>
          <p:nvPr/>
        </p:nvSpPr>
        <p:spPr>
          <a:xfrm>
            <a:off x="4676000" y="2877216"/>
            <a:ext cx="3980553" cy="1416378"/>
          </a:xfrm>
          <a:prstGeom prst="rect">
            <a:avLst/>
          </a:prstGeom>
        </p:spPr>
        <p:txBody>
          <a:bodyPr lIns="91422" tIns="45713" rIns="91422" bIns="45713">
            <a:spAutoFit/>
          </a:bodyPr>
          <a:lstStyle/>
          <a:p>
            <a:pPr defTabSz="457111" fontAlgn="base">
              <a:spcBef>
                <a:spcPct val="0"/>
              </a:spcBef>
              <a:spcAft>
                <a:spcPct val="0"/>
              </a:spcAft>
              <a:defRPr/>
            </a:pPr>
            <a:r>
              <a:rPr lang="en-GB" dirty="0" smtClean="0">
                <a:solidFill>
                  <a:prstClr val="white"/>
                </a:solidFill>
                <a:ea typeface="ＭＳ Ｐゴシック" pitchFamily="34" charset="-128"/>
              </a:rPr>
              <a:t>“A </a:t>
            </a:r>
            <a:r>
              <a:rPr lang="en-GB" dirty="0">
                <a:solidFill>
                  <a:prstClr val="white"/>
                </a:solidFill>
                <a:ea typeface="ＭＳ Ｐゴシック" pitchFamily="34" charset="-128"/>
              </a:rPr>
              <a:t>golf course which is not </a:t>
            </a:r>
            <a:r>
              <a:rPr lang="en-GB" dirty="0" smtClean="0">
                <a:solidFill>
                  <a:prstClr val="white"/>
                </a:solidFill>
                <a:ea typeface="ＭＳ Ｐゴシック" pitchFamily="34" charset="-128"/>
              </a:rPr>
              <a:t>abuzz </a:t>
            </a:r>
            <a:r>
              <a:rPr lang="en-GB" dirty="0">
                <a:solidFill>
                  <a:prstClr val="white"/>
                </a:solidFill>
                <a:ea typeface="ＭＳ Ｐゴシック" pitchFamily="34" charset="-128"/>
              </a:rPr>
              <a:t>with </a:t>
            </a:r>
            <a:r>
              <a:rPr lang="en-GB" dirty="0" err="1" smtClean="0">
                <a:solidFill>
                  <a:prstClr val="white"/>
                </a:solidFill>
                <a:ea typeface="ＭＳ Ｐゴシック" pitchFamily="34" charset="-128"/>
              </a:rPr>
              <a:t>color</a:t>
            </a:r>
            <a:r>
              <a:rPr lang="en-GB" dirty="0" smtClean="0">
                <a:solidFill>
                  <a:prstClr val="white"/>
                </a:solidFill>
                <a:ea typeface="ＭＳ Ｐゴシック" pitchFamily="34" charset="-128"/>
              </a:rPr>
              <a:t> </a:t>
            </a:r>
            <a:r>
              <a:rPr lang="en-GB" dirty="0">
                <a:solidFill>
                  <a:prstClr val="white"/>
                </a:solidFill>
                <a:ea typeface="ＭＳ Ｐゴシック" pitchFamily="34" charset="-128"/>
              </a:rPr>
              <a:t>and movement is a sad and lonely place</a:t>
            </a:r>
            <a:r>
              <a:rPr lang="en-GB" dirty="0" smtClean="0">
                <a:solidFill>
                  <a:prstClr val="white"/>
                </a:solidFill>
                <a:ea typeface="ＭＳ Ｐゴシック" pitchFamily="34" charset="-128"/>
              </a:rPr>
              <a:t>.”</a:t>
            </a:r>
            <a:endParaRPr lang="en-GB" dirty="0">
              <a:solidFill>
                <a:prstClr val="white"/>
              </a:solidFill>
              <a:ea typeface="ＭＳ Ｐゴシック" pitchFamily="34" charset="-128"/>
            </a:endParaRPr>
          </a:p>
          <a:p>
            <a:pPr defTabSz="457111" fontAlgn="base">
              <a:spcBef>
                <a:spcPct val="0"/>
              </a:spcBef>
              <a:spcAft>
                <a:spcPct val="0"/>
              </a:spcAft>
              <a:defRPr/>
            </a:pPr>
            <a:endParaRPr lang="en-GB" dirty="0">
              <a:solidFill>
                <a:prstClr val="white"/>
              </a:solidFill>
              <a:ea typeface="ＭＳ Ｐゴシック" pitchFamily="34" charset="-128"/>
            </a:endParaRPr>
          </a:p>
          <a:p>
            <a:pPr defTabSz="457111" fontAlgn="base">
              <a:spcBef>
                <a:spcPct val="0"/>
              </a:spcBef>
              <a:spcAft>
                <a:spcPct val="0"/>
              </a:spcAft>
              <a:defRPr/>
            </a:pPr>
            <a:r>
              <a:rPr lang="en-GB" sz="1400" b="1" dirty="0">
                <a:solidFill>
                  <a:prstClr val="white"/>
                </a:solidFill>
                <a:ea typeface="ＭＳ Ｐゴシック" pitchFamily="34" charset="-128"/>
              </a:rPr>
              <a:t>Paul </a:t>
            </a:r>
            <a:r>
              <a:rPr lang="en-GB" sz="1400" b="1" dirty="0" err="1">
                <a:solidFill>
                  <a:prstClr val="white"/>
                </a:solidFill>
                <a:ea typeface="ＭＳ Ｐゴシック" pitchFamily="34" charset="-128"/>
              </a:rPr>
              <a:t>Worster</a:t>
            </a:r>
            <a:r>
              <a:rPr lang="en-GB" sz="1400" b="1" dirty="0">
                <a:solidFill>
                  <a:prstClr val="white"/>
                </a:solidFill>
                <a:ea typeface="ＭＳ Ｐゴシック" pitchFamily="34" charset="-128"/>
              </a:rPr>
              <a:t>, </a:t>
            </a:r>
            <a:r>
              <a:rPr lang="en-GB" sz="1400" b="1" dirty="0" err="1">
                <a:solidFill>
                  <a:prstClr val="white"/>
                </a:solidFill>
                <a:ea typeface="ＭＳ Ｐゴシック" pitchFamily="34" charset="-128"/>
              </a:rPr>
              <a:t>Minchinhampton</a:t>
            </a:r>
            <a:r>
              <a:rPr lang="en-GB" sz="1400" b="1" dirty="0">
                <a:solidFill>
                  <a:prstClr val="white"/>
                </a:solidFill>
                <a:ea typeface="ＭＳ Ｐゴシック" pitchFamily="34" charset="-128"/>
              </a:rPr>
              <a:t> Golf Club</a:t>
            </a:r>
          </a:p>
        </p:txBody>
      </p:sp>
      <p:sp>
        <p:nvSpPr>
          <p:cNvPr id="7" name="Rectangle 6"/>
          <p:cNvSpPr/>
          <p:nvPr/>
        </p:nvSpPr>
        <p:spPr>
          <a:xfrm>
            <a:off x="190536" y="5287603"/>
            <a:ext cx="8804217" cy="830455"/>
          </a:xfrm>
          <a:prstGeom prst="rect">
            <a:avLst/>
          </a:prstGeom>
        </p:spPr>
        <p:txBody>
          <a:bodyPr lIns="91422" tIns="45713" rIns="91422" bIns="45713">
            <a:spAutoFit/>
          </a:bodyPr>
          <a:lstStyle/>
          <a:p>
            <a:pPr defTabSz="457111" fontAlgn="base">
              <a:spcBef>
                <a:spcPct val="0"/>
              </a:spcBef>
              <a:spcAft>
                <a:spcPct val="0"/>
              </a:spcAft>
              <a:defRPr/>
            </a:pPr>
            <a:r>
              <a:rPr lang="en-GB" sz="2400" dirty="0">
                <a:solidFill>
                  <a:prstClr val="white"/>
                </a:solidFill>
                <a:ea typeface="ＭＳ Ｐゴシック" pitchFamily="34" charset="-128"/>
              </a:rPr>
              <a:t>Bees play a vital role in our agricultural system, making the care and protection of bees critical to the future of our planet’s food security</a:t>
            </a:r>
          </a:p>
        </p:txBody>
      </p:sp>
      <p:sp>
        <p:nvSpPr>
          <p:cNvPr id="17418" name="Content Placeholder 2"/>
          <p:cNvSpPr txBox="1">
            <a:spLocks/>
          </p:cNvSpPr>
          <p:nvPr/>
        </p:nvSpPr>
        <p:spPr bwMode="auto">
          <a:xfrm>
            <a:off x="311204" y="2588228"/>
            <a:ext cx="4282232" cy="89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111" fontAlgn="base">
              <a:spcBef>
                <a:spcPct val="20000"/>
              </a:spcBef>
              <a:spcAft>
                <a:spcPct val="0"/>
              </a:spcAft>
            </a:pPr>
            <a:r>
              <a:rPr lang="en-GB" sz="2400" b="1" dirty="0">
                <a:solidFill>
                  <a:prstClr val="white"/>
                </a:solidFill>
                <a:latin typeface="Calibri" pitchFamily="34" charset="0"/>
              </a:rPr>
              <a:t>Top 100 BES influential papers</a:t>
            </a:r>
          </a:p>
        </p:txBody>
      </p:sp>
      <p:pic>
        <p:nvPicPr>
          <p:cNvPr id="17419"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0288" y="3142394"/>
            <a:ext cx="3385138" cy="201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244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G:\Customer Management\Turf and Landscape\Turf\A &amp; P\Turf Images\Operation Pollinator\John O'Gaunt\Web - Steve Thompson - TOP_198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33462" y="1054344"/>
            <a:ext cx="3412129" cy="51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457283" y="0"/>
            <a:ext cx="5582619" cy="998769"/>
          </a:xfrm>
        </p:spPr>
        <p:txBody>
          <a:bodyPr/>
          <a:lstStyle/>
          <a:p>
            <a:pPr algn="l" eaLnBrk="1" hangingPunct="1">
              <a:defRPr/>
            </a:pPr>
            <a:r>
              <a:rPr lang="en-GB" sz="3000" dirty="0">
                <a:solidFill>
                  <a:srgbClr val="FFFFFF"/>
                </a:solidFill>
                <a:latin typeface="+mn-lt"/>
                <a:ea typeface="ＭＳ Ｐゴシック" pitchFamily="34" charset="-128"/>
                <a:cs typeface="Arial" charset="0"/>
              </a:rPr>
              <a:t>Benefits for </a:t>
            </a:r>
            <a:r>
              <a:rPr lang="en-GB" sz="3000" dirty="0" smtClean="0">
                <a:solidFill>
                  <a:srgbClr val="FFFFFF"/>
                </a:solidFill>
                <a:latin typeface="+mn-lt"/>
                <a:ea typeface="ＭＳ Ｐゴシック" pitchFamily="34" charset="-128"/>
                <a:cs typeface="Arial" charset="0"/>
              </a:rPr>
              <a:t>Everyone</a:t>
            </a:r>
            <a:endParaRPr lang="en-GB" sz="3000" dirty="0">
              <a:solidFill>
                <a:srgbClr val="FFFFFF"/>
              </a:solidFill>
              <a:latin typeface="+mn-lt"/>
              <a:ea typeface="ＭＳ Ｐゴシック" pitchFamily="34" charset="-128"/>
              <a:cs typeface="Arial" charset="0"/>
            </a:endParaRPr>
          </a:p>
        </p:txBody>
      </p:sp>
      <p:sp>
        <p:nvSpPr>
          <p:cNvPr id="5" name="Rectangle 4"/>
          <p:cNvSpPr/>
          <p:nvPr/>
        </p:nvSpPr>
        <p:spPr>
          <a:xfrm>
            <a:off x="4" y="1795879"/>
            <a:ext cx="5708054" cy="3640980"/>
          </a:xfrm>
          <a:prstGeom prst="rect">
            <a:avLst/>
          </a:prstGeom>
          <a:solidFill>
            <a:srgbClr val="5D7502">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lIns="91422" tIns="45713" rIns="91422" bIns="45713" anchor="ctr"/>
          <a:lstStyle/>
          <a:p>
            <a:pPr algn="ctr" defTabSz="457111" fontAlgn="base">
              <a:spcBef>
                <a:spcPct val="0"/>
              </a:spcBef>
              <a:spcAft>
                <a:spcPct val="0"/>
              </a:spcAft>
              <a:defRPr/>
            </a:pPr>
            <a:endParaRPr lang="en-US">
              <a:solidFill>
                <a:prstClr val="white"/>
              </a:solidFill>
            </a:endParaRPr>
          </a:p>
        </p:txBody>
      </p:sp>
      <p:cxnSp>
        <p:nvCxnSpPr>
          <p:cNvPr id="7" name="Straight Connector 6"/>
          <p:cNvCxnSpPr/>
          <p:nvPr/>
        </p:nvCxnSpPr>
        <p:spPr>
          <a:xfrm>
            <a:off x="5733459" y="1016235"/>
            <a:ext cx="0" cy="5157394"/>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867359551"/>
              </p:ext>
            </p:extLst>
          </p:nvPr>
        </p:nvGraphicFramePr>
        <p:xfrm>
          <a:off x="-168378" y="1547486"/>
          <a:ext cx="6097059" cy="4064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66168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KIP" val="SKIP"/>
  <p:tag name="RNROPT" val="Picture 4"/>
</p:tagLst>
</file>

<file path=ppt/theme/theme1.xml><?xml version="1.0" encoding="utf-8"?>
<a:theme xmlns:a="http://schemas.openxmlformats.org/drawingml/2006/main" name="SYNTU_22Jan2013">
  <a:themeElements>
    <a:clrScheme name="SYNGENTA COLOURS">
      <a:dk1>
        <a:srgbClr val="505050"/>
      </a:dk1>
      <a:lt1>
        <a:srgbClr val="FFFFFF"/>
      </a:lt1>
      <a:dk2>
        <a:srgbClr val="006F35"/>
      </a:dk2>
      <a:lt2>
        <a:srgbClr val="79C14C"/>
      </a:lt2>
      <a:accent1>
        <a:srgbClr val="EB8200"/>
      </a:accent1>
      <a:accent2>
        <a:srgbClr val="FFB400"/>
      </a:accent2>
      <a:accent3>
        <a:srgbClr val="5F7800"/>
      </a:accent3>
      <a:accent4>
        <a:srgbClr val="AAB400"/>
      </a:accent4>
      <a:accent5>
        <a:srgbClr val="00A0BE"/>
      </a:accent5>
      <a:accent6>
        <a:srgbClr val="82C8DC"/>
      </a:accent6>
      <a:hlink>
        <a:srgbClr val="307675"/>
      </a:hlink>
      <a:folHlink>
        <a:srgbClr val="3058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C3D"/>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b="1" dirty="0" err="1">
            <a:cs typeface="Tahoma"/>
          </a:defRPr>
        </a:defPPr>
      </a:lstStyle>
    </a:txDef>
  </a:objectDefaults>
  <a:extraClrSchemeLst>
    <a:extraClrScheme>
      <a:clrScheme name="MASTER_MAR10 1">
        <a:dk1>
          <a:srgbClr val="000000"/>
        </a:dk1>
        <a:lt1>
          <a:srgbClr val="FFFFFF"/>
        </a:lt1>
        <a:dk2>
          <a:srgbClr val="000000"/>
        </a:dk2>
        <a:lt2>
          <a:srgbClr val="808080"/>
        </a:lt2>
        <a:accent1>
          <a:srgbClr val="009FDA"/>
        </a:accent1>
        <a:accent2>
          <a:srgbClr val="69BE28"/>
        </a:accent2>
        <a:accent3>
          <a:srgbClr val="FFFFFF"/>
        </a:accent3>
        <a:accent4>
          <a:srgbClr val="000000"/>
        </a:accent4>
        <a:accent5>
          <a:srgbClr val="AACDEA"/>
        </a:accent5>
        <a:accent6>
          <a:srgbClr val="5EAC23"/>
        </a:accent6>
        <a:hlink>
          <a:srgbClr val="E98300"/>
        </a:hlink>
        <a:folHlink>
          <a:srgbClr val="D100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7DB773DF4B234C9F3F31724C0C9D08" ma:contentTypeVersion="0" ma:contentTypeDescription="Create a new document." ma:contentTypeScope="" ma:versionID="59b2436a955073e35875c1804cde317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60EB49-FBB6-4A4C-95CC-F5C9E6381DC6}">
  <ds:schemaRefs>
    <ds:schemaRef ds:uri="http://schemas.microsoft.com/sharepoint/v3/contenttype/forms"/>
  </ds:schemaRefs>
</ds:datastoreItem>
</file>

<file path=customXml/itemProps2.xml><?xml version="1.0" encoding="utf-8"?>
<ds:datastoreItem xmlns:ds="http://schemas.openxmlformats.org/officeDocument/2006/customXml" ds:itemID="{48BD8B9D-CF05-4A38-ABBC-9C90E1A32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3ECC33-D83B-4B88-BAB0-E60ADCD129CF}">
  <ds:schemaRefs>
    <ds:schemaRef ds:uri="http://www.w3.org/XML/1998/namespace"/>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3432</TotalTime>
  <Words>1135</Words>
  <Application>Microsoft Office PowerPoint</Application>
  <PresentationFormat>Custom</PresentationFormat>
  <Paragraphs>236</Paragraphs>
  <Slides>29</Slides>
  <Notes>25</Notes>
  <HiddenSlides>4</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SYNTU_22Jan2013</vt:lpstr>
      <vt:lpstr>Landscape_Template</vt:lpstr>
      <vt:lpstr>1_Custom Design</vt:lpstr>
      <vt:lpstr>Custom Design</vt:lpstr>
      <vt:lpstr>PowerPoint Presentation</vt:lpstr>
      <vt:lpstr>What is Operation Pollinator?</vt:lpstr>
      <vt:lpstr>New Initiative for Golf Key Objectives:</vt:lpstr>
      <vt:lpstr>PowerPoint Presentation</vt:lpstr>
      <vt:lpstr>PowerPoint Presentation</vt:lpstr>
      <vt:lpstr>PowerPoint Presentation</vt:lpstr>
      <vt:lpstr>Benefits for Everyone</vt:lpstr>
      <vt:lpstr>Bees are Important</vt:lpstr>
      <vt:lpstr>Benefits for Everyone</vt:lpstr>
      <vt:lpstr>Raising your Profile</vt:lpstr>
      <vt:lpstr>Benefits for Everyone</vt:lpstr>
      <vt:lpstr>PowerPoint Presentation</vt:lpstr>
      <vt:lpstr>Benefits for Everyone</vt:lpstr>
      <vt:lpstr>Unlocking the Club’s True Potential</vt:lpstr>
      <vt:lpstr>Objectives</vt:lpstr>
      <vt:lpstr>Connect with the Community</vt:lpstr>
      <vt:lpstr>PowerPoint Presentation</vt:lpstr>
      <vt:lpstr>Suitable High Impact Areas </vt:lpstr>
      <vt:lpstr>Add Color and Interest</vt:lpstr>
      <vt:lpstr>Examples of Plot Establishment</vt:lpstr>
      <vt:lpstr>Plot Establishment</vt:lpstr>
      <vt:lpstr>PowerPoint Presentation</vt:lpstr>
      <vt:lpstr>Operation Pollinator Tools</vt:lpstr>
      <vt:lpstr>PowerPoint Presentation</vt:lpstr>
      <vt:lpstr>PowerPoint Presentation</vt:lpstr>
      <vt:lpstr>PowerPoint Presentation</vt:lpstr>
      <vt:lpstr>Turf Field Research in Stein</vt:lpstr>
      <vt:lpstr>PowerPoint Presentation</vt:lpstr>
      <vt:lpstr>New Initiative for Golf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Julie.Dionne@SYNGENTA.COM</dc:creator>
  <cp:lastModifiedBy>Grace Williamson</cp:lastModifiedBy>
  <cp:revision>219</cp:revision>
  <cp:lastPrinted>2014-01-31T19:10:36Z</cp:lastPrinted>
  <dcterms:created xsi:type="dcterms:W3CDTF">2013-07-12T07:57:57Z</dcterms:created>
  <dcterms:modified xsi:type="dcterms:W3CDTF">2014-10-27T20:37:12Z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1035458</vt:lpwstr>
  </property>
  <property fmtid="{D5CDD505-2E9C-101B-9397-08002B2CF9AE}" pid="3" name="NXPowerLiteSettings">
    <vt:lpwstr>F7000400038000</vt:lpwstr>
  </property>
  <property fmtid="{D5CDD505-2E9C-101B-9397-08002B2CF9AE}" pid="4" name="NXPowerLiteVersion">
    <vt:lpwstr>D5.0.6</vt:lpwstr>
  </property>
  <property fmtid="{D5CDD505-2E9C-101B-9397-08002B2CF9AE}" pid="5" name="ContentTypeId">
    <vt:lpwstr>0x010100C57DB773DF4B234C9F3F31724C0C9D08</vt:lpwstr>
  </property>
</Properties>
</file>